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11"/>
  </p:notesMasterIdLst>
  <p:sldIdLst>
    <p:sldId id="595" r:id="rId2"/>
    <p:sldId id="596" r:id="rId3"/>
    <p:sldId id="597" r:id="rId4"/>
    <p:sldId id="598" r:id="rId5"/>
    <p:sldId id="599" r:id="rId6"/>
    <p:sldId id="600" r:id="rId7"/>
    <p:sldId id="601" r:id="rId8"/>
    <p:sldId id="602" r:id="rId9"/>
    <p:sldId id="60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14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13994-30AF-47AB-9AE9-BBDCDBE0CBA6}" type="datetimeFigureOut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E5B85-6C5A-42C2-98FC-D65C088BC86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759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E651E-FD33-42A8-ADDD-5E41CCA25CE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3EEF-5FEB-4F91-8402-245DF9A954B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B41A-7824-411D-AF58-4FA7B998A58B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6570B-8D22-492B-8338-008433A7E923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0E79A-BAD9-447F-83AE-4CCD68DD987E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FA889-AD2A-48F9-8217-6F87E3C869C4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089DF-6726-4B26-8188-F0FDDF0538F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D3B0-6A4B-4030-9A7D-70DA3E38815D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591C2-C5F5-4A3A-BB92-01B6AED6A02F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6C86-EBE7-4D87-9461-68EF3F0CB5F9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5063-CCEC-42B1-A0CA-2D5FE7222A82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7168676-C2FF-4DD2-8FA3-79A4615BE075}" type="datetime1">
              <a:rPr lang="tr-TR" smtClean="0"/>
              <a:pPr/>
              <a:t>11.05.2020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195736" y="-171400"/>
            <a:ext cx="4752528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Başlık 1"/>
          <p:cNvSpPr txBox="1">
            <a:spLocks/>
          </p:cNvSpPr>
          <p:nvPr/>
        </p:nvSpPr>
        <p:spPr>
          <a:xfrm>
            <a:off x="-72516" y="2492896"/>
            <a:ext cx="864096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 sz="4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ÖRNEKLEME YÖNTEMLERİ</a:t>
            </a:r>
          </a:p>
          <a:p>
            <a:r>
              <a:rPr lang="tr-TR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                                                                                             </a:t>
            </a:r>
            <a:endParaRPr lang="tr-TR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4" descr="https://upload.wikimedia.org/wikipedia/tr/5/5f/Ankara_%C3%9Cniversitesi_logos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805264"/>
            <a:ext cx="108012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805264"/>
            <a:ext cx="1080120" cy="1008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Evren araştırmada toplanacak verilerin analizi ile elde edilecek sonuçların geçerli olacağı, yorumlanacağı  grup olarak tanımlanabilir. </a:t>
            </a:r>
            <a:endParaRPr lang="tr-TR" dirty="0" smtClean="0"/>
          </a:p>
          <a:p>
            <a:r>
              <a:rPr lang="tr-TR" dirty="0"/>
              <a:t>Evrenden elde edilen verilerden hesaplanan ve evreni betimlemek için kullanılan değerlere evren değer yada parametre denir.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Evren ve </a:t>
            </a:r>
            <a:r>
              <a:rPr lang="tr-TR" b="1" dirty="0" smtClean="0"/>
              <a:t>Sayım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1572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Evrenin tüm birimlerine ulaşılarak bilgilerin toplanmasına sayım denir </a:t>
            </a:r>
          </a:p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Sayımın yapılabilmesi öncelikle evren birimlerinin tanımlandığı bir çerçevenin olmasını gerektirir. Çerçeve bazen bir adres, isim ya da kurum listesi bazen de bir harita olabilir. 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Evren ve Sayım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75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Örneklem özellikleri hakkında bilgi toplamak için çalışılan evrenden seçilen onun sınırlı bir parçasıdır.</a:t>
            </a:r>
          </a:p>
          <a:p>
            <a:r>
              <a:rPr lang="tr-TR" dirty="0"/>
              <a:t>Örnekleme ise evrenin özelliklerini belirlemek, tahmin etmek amacıyla onu temsil edecek uygun örnekleri seçmeye yönelik süreci ve bu süreçte gerçekleştirilen tüm işlemleri tanımlar .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Örneklem ve Örnekleme </a:t>
            </a:r>
          </a:p>
        </p:txBody>
      </p:sp>
    </p:spTree>
    <p:extLst>
      <p:ext uri="{BB962C8B-B14F-4D97-AF65-F5344CB8AC3E}">
        <p14:creationId xmlns:p14="http://schemas.microsoft.com/office/powerpoint/2010/main" val="44277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Evrenden örneklemi oluşturmada temel alınan birimi örnekleme birimi denir.</a:t>
            </a:r>
          </a:p>
          <a:p>
            <a:r>
              <a:rPr lang="tr-TR" dirty="0"/>
              <a:t>Örnekleme birimi, tek bir evren biriminden ya da birden çok evren biriminin yer aldığı kümelerden </a:t>
            </a:r>
            <a:r>
              <a:rPr lang="tr-TR" dirty="0" smtClean="0"/>
              <a:t>oluşabilir</a:t>
            </a:r>
            <a:r>
              <a:rPr lang="tr-TR" dirty="0"/>
              <a:t>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 ve Örnekleme</a:t>
            </a:r>
          </a:p>
        </p:txBody>
      </p:sp>
    </p:spTree>
    <p:extLst>
      <p:ext uri="{BB962C8B-B14F-4D97-AF65-F5344CB8AC3E}">
        <p14:creationId xmlns:p14="http://schemas.microsoft.com/office/powerpoint/2010/main" val="277052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Evrenden örnek alma işi eleman temelinde yapılıyorsa bu süreç eleman örnekleme olarak ifade edilir.  </a:t>
            </a:r>
            <a:endParaRPr lang="tr-TR" dirty="0" smtClean="0"/>
          </a:p>
          <a:p>
            <a:r>
              <a:rPr lang="tr-TR" dirty="0" smtClean="0"/>
              <a:t>Örnekleme </a:t>
            </a:r>
            <a:r>
              <a:rPr lang="tr-TR" dirty="0"/>
              <a:t>birimi birden fazla evren biriminden oluşan kümeler olarak da tanımlanabilir. 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durumda evrenden örnek alma işi grup temelinde yapılır ve bu süreç küme örnekleme olarak da bilinir.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 ve Örnekleme</a:t>
            </a:r>
          </a:p>
        </p:txBody>
      </p:sp>
    </p:spTree>
    <p:extLst>
      <p:ext uri="{BB962C8B-B14F-4D97-AF65-F5344CB8AC3E}">
        <p14:creationId xmlns:p14="http://schemas.microsoft.com/office/powerpoint/2010/main" val="12630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Evrenin tanımı veri toplama teknikleri, araştırmanın zaman ve kontrol açısından sahip olunan olanaklar örnekleme yönteminin seçilmesinde belirleyici faktörlerdir.</a:t>
            </a:r>
          </a:p>
          <a:p>
            <a:r>
              <a:rPr lang="tr-TR" dirty="0"/>
              <a:t>Örnekleme yöntemlerinin sınıflandırılmasında bazı farklılıklar vardır örnekleme birimin seçiminin olasılıklı olma ve olasılıklı olmama durumu sınıflandırmada sıklıkla kullanılan temel bir ölçüttür.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Örnekleme Yöntemleri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738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Olasılıklı örnekleme evrenden belli olasılıklarla çekilen birimlerden oluşturulan bir örneklemden toplanan veriler kullanılarak hesaplanan evren parametrenin tahmin edilmesi sürecidir. 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Örnekleme Yöntemleri</a:t>
            </a:r>
          </a:p>
        </p:txBody>
      </p:sp>
    </p:spTree>
    <p:extLst>
      <p:ext uri="{BB962C8B-B14F-4D97-AF65-F5344CB8AC3E}">
        <p14:creationId xmlns:p14="http://schemas.microsoft.com/office/powerpoint/2010/main" val="1351887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Büyüköztürk, Ş., Kılıç-Çakmak, E., Akgün, Ö., Karadeniz, Ş., &amp; Demirel, F. (2008). Bilimsel araştırma yöntemleri.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73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224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Candara</vt:lpstr>
      <vt:lpstr>Symbol</vt:lpstr>
      <vt:lpstr>Dalga Biçimi</vt:lpstr>
      <vt:lpstr>PowerPoint Sunusu</vt:lpstr>
      <vt:lpstr>Evren ve Sayım</vt:lpstr>
      <vt:lpstr>Evren ve Sayım</vt:lpstr>
      <vt:lpstr>Örneklem ve Örnekleme </vt:lpstr>
      <vt:lpstr>Örneklem ve Örnekleme</vt:lpstr>
      <vt:lpstr>Örneklem ve Örnekleme</vt:lpstr>
      <vt:lpstr>Örnekleme Yöntemleri</vt:lpstr>
      <vt:lpstr>Örnekleme Yöntemleri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2017-10-13T08:07:21Z</dcterms:created>
  <dcterms:modified xsi:type="dcterms:W3CDTF">2020-05-11T20:40:26Z</dcterms:modified>
</cp:coreProperties>
</file>