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5581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6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98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164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492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95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15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102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230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6060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5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04.04.2019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87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69928C9-B4B6-459E-96E9-79F4129D8B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Yaratıcı Drama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E702683-6509-4D11-99F6-8DDEF10BD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Liderlik Türleri</a:t>
            </a:r>
          </a:p>
        </p:txBody>
      </p:sp>
    </p:spTree>
    <p:extLst>
      <p:ext uri="{BB962C8B-B14F-4D97-AF65-F5344CB8AC3E}">
        <p14:creationId xmlns:p14="http://schemas.microsoft.com/office/powerpoint/2010/main" val="2633682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802276-59C8-42A7-8C7D-A448C612C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C. Değerlendirme 5. </a:t>
            </a:r>
            <a:r>
              <a:rPr lang="tr-TR"/>
              <a:t>Etkinlik: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EB9B8F-C981-4124-A1DD-FBA79C602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Katılımcılarla gün sonunda ne öğrendikleri sorulur ve herkes tek tek hangi liderliğin kendince daha iyi olduğunu ve sebebini belirtir. Bireysel görüşme formları doldurulur.</a:t>
            </a:r>
          </a:p>
        </p:txBody>
      </p:sp>
    </p:spTree>
    <p:extLst>
      <p:ext uri="{BB962C8B-B14F-4D97-AF65-F5344CB8AC3E}">
        <p14:creationId xmlns:p14="http://schemas.microsoft.com/office/powerpoint/2010/main" val="2214437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181275-0BC7-4AF4-B6A3-B3F32DD53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A. Hazırlık-Isınma 1. Etkinlik: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01784E-F5D6-4B1F-B8E5-3A1A1849B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Etkinlik: Katılımcılardan çember olmaları istenir. Ve rastgele üç gruba ayrılmaları sağlanır. Gruplara ayrıldıktan sonra her gruba bulmaca kağıtları verilir ve belirlenen süre içinde bulmacayı çözmeleri istenir.</a:t>
            </a:r>
          </a:p>
        </p:txBody>
      </p:sp>
    </p:spTree>
    <p:extLst>
      <p:ext uri="{BB962C8B-B14F-4D97-AF65-F5344CB8AC3E}">
        <p14:creationId xmlns:p14="http://schemas.microsoft.com/office/powerpoint/2010/main" val="2238577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DEC693-16EB-4EF5-B714-F123F4A94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2AEE9F6F-5AFE-4AA3-A494-7D1B72902B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7295" y="2016125"/>
            <a:ext cx="5143735" cy="344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34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20FF3E6-FAE6-490D-B0DA-FA91D01B1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Etkinlik: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204AC2-A95D-407C-8AC7-269424C7D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2. Etkinlik: Birinci etkinlikte bulunan liderlik türleri tahtaya yazılır ve tahta 3 bölüme ayrılır. Yerlere liderlik türleriyle ilgili cümleler atılır ve katılımcılar bu cümleleri tahtaya ilgili türün altına yapıştırırlar.</a:t>
            </a:r>
          </a:p>
          <a:p>
            <a:r>
              <a:rPr lang="tr-TR" dirty="0" err="1"/>
              <a:t>Weber’in</a:t>
            </a:r>
            <a:r>
              <a:rPr lang="tr-TR" dirty="0"/>
              <a:t> bu tiplemesinden hareketle üstlendiği rol ve icra ettiği görevler bakımından lider ve liderlik türlerini: </a:t>
            </a:r>
          </a:p>
          <a:p>
            <a:r>
              <a:rPr lang="tr-TR" dirty="0" err="1"/>
              <a:t>Otokratik</a:t>
            </a:r>
            <a:r>
              <a:rPr lang="tr-TR" dirty="0"/>
              <a:t> lider ve liderlik </a:t>
            </a:r>
          </a:p>
          <a:p>
            <a:r>
              <a:rPr lang="tr-TR" dirty="0"/>
              <a:t>Karizmatik lider ve liderlik </a:t>
            </a:r>
          </a:p>
          <a:p>
            <a:r>
              <a:rPr lang="tr-TR" dirty="0"/>
              <a:t>Demokratik lider ve liderlik olarak üçe ayırmak mümkündür.</a:t>
            </a:r>
          </a:p>
        </p:txBody>
      </p:sp>
    </p:spTree>
    <p:extLst>
      <p:ext uri="{BB962C8B-B14F-4D97-AF65-F5344CB8AC3E}">
        <p14:creationId xmlns:p14="http://schemas.microsoft.com/office/powerpoint/2010/main" val="28122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439D211-D638-40C3-9A21-1F4C8D7CE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Otokratik</a:t>
            </a:r>
            <a:r>
              <a:rPr lang="tr-TR" dirty="0"/>
              <a:t> liderler (</a:t>
            </a:r>
            <a:r>
              <a:rPr lang="tr-TR" dirty="0" err="1"/>
              <a:t>Autocratic</a:t>
            </a:r>
            <a:r>
              <a:rPr lang="tr-TR" dirty="0"/>
              <a:t> </a:t>
            </a:r>
            <a:r>
              <a:rPr lang="tr-TR" dirty="0" err="1"/>
              <a:t>Leaders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84D7E3-00AE-4EE3-B15F-7AC977F43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Genellikle merkezi otoriteye sahiptirler ve kararları kendi başlarına vermektedirler. </a:t>
            </a:r>
          </a:p>
          <a:p>
            <a:r>
              <a:rPr lang="tr-TR" dirty="0"/>
              <a:t>Çalışanlarını motive etmede yasal güçlerini, ödüllendirme gücünü ve zorlayıcı güçlerini kullanmaktadırlar. </a:t>
            </a:r>
          </a:p>
          <a:p>
            <a:r>
              <a:rPr lang="tr-TR" dirty="0"/>
              <a:t>İşle ilgili durumların hepsini önceden belirleyerek çalışanlarına iletirler ve çalışanlar ne yapacaklarını böylece önceden bilebilirler. Otorite ve sorumluluğun tamamına sahiptirler. </a:t>
            </a:r>
          </a:p>
          <a:p>
            <a:r>
              <a:rPr lang="tr-TR" dirty="0"/>
              <a:t>Esas itibariyle izleyicileri yönetim dışında tutmaktadırlar. </a:t>
            </a:r>
          </a:p>
          <a:p>
            <a:r>
              <a:rPr lang="tr-TR" dirty="0"/>
              <a:t>Bu liderlik tarzında lider, bir politika tespit etmekte; buna uygun örgütsel çatıyı belirlemekte; faaliyet biçimini tayin etmekte; izleyicilerden belirlenenleri yapmalarını istemekte, izleyicilerde bunu yerine getirmektedir.</a:t>
            </a:r>
          </a:p>
        </p:txBody>
      </p:sp>
    </p:spTree>
    <p:extLst>
      <p:ext uri="{BB962C8B-B14F-4D97-AF65-F5344CB8AC3E}">
        <p14:creationId xmlns:p14="http://schemas.microsoft.com/office/powerpoint/2010/main" val="1192724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871535-9DFC-4A1A-8BBC-836B4C1FA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Demokratik-katılımcı liderlik (</a:t>
            </a:r>
            <a:r>
              <a:rPr lang="tr-TR" dirty="0" err="1"/>
              <a:t>Democratic-Participative</a:t>
            </a:r>
            <a:r>
              <a:rPr lang="tr-TR" dirty="0"/>
              <a:t> </a:t>
            </a:r>
            <a:r>
              <a:rPr lang="tr-TR" dirty="0" err="1"/>
              <a:t>Leadership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3BBE3C-0636-4ADC-A2C9-7B1D607C4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Lider yönetim yetkisini izleyiciler ile paylaşma eğilimini taşır </a:t>
            </a:r>
          </a:p>
          <a:p>
            <a:r>
              <a:rPr lang="tr-TR" dirty="0"/>
              <a:t>Çalışanlar yaptıkları işi etkileyen durumlar hakkında bilgilendirilmekte ve fikirlerini söylemeleri ve öneriler getirmeleri için lider tarafından cesaretlendirilmektedirler. </a:t>
            </a:r>
          </a:p>
          <a:p>
            <a:r>
              <a:rPr lang="tr-TR" dirty="0"/>
              <a:t>Astlarını etkilemek için uzmanlık ve ilgi gücünü kullanmaktadırlar. </a:t>
            </a:r>
          </a:p>
          <a:p>
            <a:r>
              <a:rPr lang="tr-TR" dirty="0"/>
              <a:t>Bu liderlik tarzında üyeleri hedefe ulaşma noktasında cesaretlendiren ve üyelerin yetki ve sorumluluklarının belirgin bir biçimde yapıldığı, övgü ve eleştirilerin de bu standartlara uygun olduğu görülmektedir. </a:t>
            </a:r>
          </a:p>
          <a:p>
            <a:r>
              <a:rPr lang="tr-TR" dirty="0"/>
              <a:t>Liderlik tarzının en belirgin özelliği, liderin amaç, plan ve politikaların belirlenmesinde astların fikir ve düşüncelerinden yararlanmasıdır.</a:t>
            </a:r>
          </a:p>
        </p:txBody>
      </p:sp>
    </p:spTree>
    <p:extLst>
      <p:ext uri="{BB962C8B-B14F-4D97-AF65-F5344CB8AC3E}">
        <p14:creationId xmlns:p14="http://schemas.microsoft.com/office/powerpoint/2010/main" val="1344151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BEA669-3389-4110-A4BA-ECBFCA6D5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Karizmatik liderlik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C9CB7-594C-4339-96B6-BEE9E64DE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/>
              <a:t>Max</a:t>
            </a:r>
            <a:r>
              <a:rPr lang="tr-TR" dirty="0"/>
              <a:t> </a:t>
            </a:r>
            <a:r>
              <a:rPr lang="tr-TR" dirty="0" err="1"/>
              <a:t>Weber</a:t>
            </a:r>
            <a:r>
              <a:rPr lang="tr-TR" dirty="0"/>
              <a:t> (1947) tarafından geliştirilmiş teori olarak kabul etmiştir </a:t>
            </a:r>
          </a:p>
          <a:p>
            <a:r>
              <a:rPr lang="tr-TR" dirty="0"/>
              <a:t>İzleyici kitleleri peşlerinden sorgusuz sualsiz sürükleyebilme becerisine sahiptirler. </a:t>
            </a:r>
          </a:p>
          <a:p>
            <a:r>
              <a:rPr lang="tr-TR" dirty="0"/>
              <a:t>Heyecanlandıran bir vizyona sahip olma, yaptıkları ile örnek olma, sahip olduğu heyecan, coşku ve enerji ile diğerlerini motive etmek şeklinde sıralanabilir. </a:t>
            </a:r>
          </a:p>
          <a:p>
            <a:r>
              <a:rPr lang="tr-TR" dirty="0"/>
              <a:t>Bu liderler kişisel becerileri sayesinde kitleleri etkilemektedirler. </a:t>
            </a:r>
          </a:p>
          <a:p>
            <a:r>
              <a:rPr lang="tr-TR" dirty="0"/>
              <a:t>Bu kişilerin iktidar güdüleri yüksek olduğu için lider olma güdüleri de yüksek olmaktadır. </a:t>
            </a:r>
          </a:p>
          <a:p>
            <a:r>
              <a:rPr lang="tr-TR" dirty="0"/>
              <a:t>İmaj yaratma, izleyenlerine örnek olma, güven verme, izleyenlerinin motivasyonunu yükseltme gibi beceriler, bu liderin sahip olduğu özelliklerdir. </a:t>
            </a:r>
          </a:p>
          <a:p>
            <a:r>
              <a:rPr lang="tr-TR" dirty="0"/>
              <a:t>Bu liderlik kuramları, bu liderlerin yüksek ahlak standartlarına sahip olduklarını, kendi kendilerini feda ettiklerini, yeni problemleri çözdüklerini ve izleyenlerine davranışlarıyla örnek olduklarını ileri sürmektedir. </a:t>
            </a:r>
          </a:p>
          <a:p>
            <a:r>
              <a:rPr lang="tr-TR" dirty="0"/>
              <a:t>Bu liderler tehlikeleri ilk olarak keşfetmekte ve yeni problemleri çözmektedirler. Bunun yanı sıra kendilerine saygı ve sevgi gösterilmesini sağlamaktadırlar</a:t>
            </a:r>
          </a:p>
        </p:txBody>
      </p:sp>
    </p:spTree>
    <p:extLst>
      <p:ext uri="{BB962C8B-B14F-4D97-AF65-F5344CB8AC3E}">
        <p14:creationId xmlns:p14="http://schemas.microsoft.com/office/powerpoint/2010/main" val="3831246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D58FB53-2181-4B5C-B341-029687A7D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137" y="640263"/>
            <a:ext cx="3683869" cy="1344975"/>
          </a:xfrm>
        </p:spPr>
        <p:txBody>
          <a:bodyPr>
            <a:normAutofit fontScale="90000"/>
          </a:bodyPr>
          <a:lstStyle/>
          <a:p>
            <a:r>
              <a:rPr lang="tr-TR" sz="3500"/>
              <a:t>B. Canlandırma 3. Etkinlik: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527A04-33B3-401D-A88B-D1F722338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136" y="2121762"/>
            <a:ext cx="3683870" cy="3626917"/>
          </a:xfrm>
        </p:spPr>
        <p:txBody>
          <a:bodyPr>
            <a:normAutofit/>
          </a:bodyPr>
          <a:lstStyle/>
          <a:p>
            <a:r>
              <a:rPr lang="tr-TR" sz="2100"/>
              <a:t>Katılımcılar üç gruba ayrılır ve gruplara üç farklı resim verilir bu resimden yola çıkarak canlandırma yapmaları istenir.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59495C17-589C-49BB-A66B-6831D536E9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74" y="4485627"/>
            <a:ext cx="3592390" cy="2002757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74213773-C04F-46F4-9148-FDBAE6640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629" y="2276872"/>
            <a:ext cx="3812192" cy="1944216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7E334023-099D-49E7-8C58-53D5BD7177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8000" y="334896"/>
            <a:ext cx="4074921" cy="1650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575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E9EE235-FB1F-4F02-B6B6-327688811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Etkinlik: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698FF0-A266-4AAE-A559-913D8192B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Yapılan canlandırmalar izlendikten sonra fragman tekniği anlatılır ve her gruptan canlandırmaların fragman tekniği ile tekrar sahnelemeleri istenir.</a:t>
            </a:r>
          </a:p>
        </p:txBody>
      </p:sp>
    </p:spTree>
    <p:extLst>
      <p:ext uri="{BB962C8B-B14F-4D97-AF65-F5344CB8AC3E}">
        <p14:creationId xmlns:p14="http://schemas.microsoft.com/office/powerpoint/2010/main" val="287468903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</TotalTime>
  <Words>508</Words>
  <Application>Microsoft Office PowerPoint</Application>
  <PresentationFormat>Ekran Gösterisi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Yaratıcı Drama</vt:lpstr>
      <vt:lpstr>A. Hazırlık-Isınma 1. Etkinlik: </vt:lpstr>
      <vt:lpstr>PowerPoint Sunusu</vt:lpstr>
      <vt:lpstr>2. Etkinlik:</vt:lpstr>
      <vt:lpstr>Otokratik liderler (Autocratic Leaders)</vt:lpstr>
      <vt:lpstr>Demokratik-katılımcı liderlik (Democratic-Participative Leadership)</vt:lpstr>
      <vt:lpstr>Karizmatik liderlik</vt:lpstr>
      <vt:lpstr>B. Canlandırma 3. Etkinlik:</vt:lpstr>
      <vt:lpstr>4. Etkinlik:</vt:lpstr>
      <vt:lpstr>C. Değerlendirme 5. Etkinlik: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Yaratıcı Drama</dc:title>
  <dc:creator>HASAN</dc:creator>
  <cp:lastModifiedBy>HASAN</cp:lastModifiedBy>
  <cp:revision>4</cp:revision>
  <dcterms:created xsi:type="dcterms:W3CDTF">2019-04-04T13:03:02Z</dcterms:created>
  <dcterms:modified xsi:type="dcterms:W3CDTF">2019-04-04T13:08:51Z</dcterms:modified>
</cp:coreProperties>
</file>