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4" r:id="rId1"/>
  </p:sldMasterIdLst>
  <p:notesMasterIdLst>
    <p:notesMasterId r:id="rId31"/>
  </p:notesMasterIdLst>
  <p:handoutMasterIdLst>
    <p:handoutMasterId r:id="rId32"/>
  </p:handoutMasterIdLst>
  <p:sldIdLst>
    <p:sldId id="431" r:id="rId2"/>
    <p:sldId id="478" r:id="rId3"/>
    <p:sldId id="434" r:id="rId4"/>
    <p:sldId id="479" r:id="rId5"/>
    <p:sldId id="442" r:id="rId6"/>
    <p:sldId id="443" r:id="rId7"/>
    <p:sldId id="444" r:id="rId8"/>
    <p:sldId id="445" r:id="rId9"/>
    <p:sldId id="447" r:id="rId10"/>
    <p:sldId id="446" r:id="rId11"/>
    <p:sldId id="480" r:id="rId12"/>
    <p:sldId id="448" r:id="rId13"/>
    <p:sldId id="481" r:id="rId14"/>
    <p:sldId id="451" r:id="rId15"/>
    <p:sldId id="452" r:id="rId16"/>
    <p:sldId id="482" r:id="rId17"/>
    <p:sldId id="485" r:id="rId18"/>
    <p:sldId id="487" r:id="rId19"/>
    <p:sldId id="486" r:id="rId20"/>
    <p:sldId id="505" r:id="rId21"/>
    <p:sldId id="506" r:id="rId22"/>
    <p:sldId id="507" r:id="rId23"/>
    <p:sldId id="508" r:id="rId24"/>
    <p:sldId id="500" r:id="rId25"/>
    <p:sldId id="512" r:id="rId26"/>
    <p:sldId id="514" r:id="rId27"/>
    <p:sldId id="518" r:id="rId28"/>
    <p:sldId id="519" r:id="rId29"/>
    <p:sldId id="521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78824" autoAdjust="0"/>
  </p:normalViewPr>
  <p:slideViewPr>
    <p:cSldViewPr snapToGrid="0">
      <p:cViewPr varScale="1">
        <p:scale>
          <a:sx n="90" d="100"/>
          <a:sy n="90" d="100"/>
        </p:scale>
        <p:origin x="22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FAFC5A-3FE0-405C-9909-EF95E6A9F729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F5F21A3-0341-462D-9307-BB2EECE6CB89}">
      <dgm:prSet phldrT="[Metin]"/>
      <dgm:spPr/>
      <dgm:t>
        <a:bodyPr/>
        <a:lstStyle/>
        <a:p>
          <a:r>
            <a:rPr lang="tr-TR" dirty="0"/>
            <a:t>Dezenfeksiyon</a:t>
          </a:r>
        </a:p>
      </dgm:t>
    </dgm:pt>
    <dgm:pt modelId="{83B7B53D-78F1-40BE-8FF7-7BBB925C6FF0}" type="parTrans" cxnId="{A2DB91A6-0A0F-4DF0-8D26-8D320295AF07}">
      <dgm:prSet/>
      <dgm:spPr/>
      <dgm:t>
        <a:bodyPr/>
        <a:lstStyle/>
        <a:p>
          <a:endParaRPr lang="tr-TR"/>
        </a:p>
      </dgm:t>
    </dgm:pt>
    <dgm:pt modelId="{2EB43702-DF67-466D-B8BF-F9EC3464E481}" type="sibTrans" cxnId="{A2DB91A6-0A0F-4DF0-8D26-8D320295AF07}">
      <dgm:prSet/>
      <dgm:spPr/>
      <dgm:t>
        <a:bodyPr/>
        <a:lstStyle/>
        <a:p>
          <a:endParaRPr lang="tr-TR"/>
        </a:p>
      </dgm:t>
    </dgm:pt>
    <dgm:pt modelId="{B8B057EF-B8A9-4F5B-8494-B10A7D9B593A}">
      <dgm:prSet phldrT="[Metin]"/>
      <dgm:spPr/>
      <dgm:t>
        <a:bodyPr/>
        <a:lstStyle/>
        <a:p>
          <a:r>
            <a:rPr lang="tr-TR" dirty="0"/>
            <a:t>……..…</a:t>
          </a:r>
        </a:p>
      </dgm:t>
    </dgm:pt>
    <dgm:pt modelId="{A1CC40DB-CB5C-42ED-B089-D1BE3DDF4A9C}" type="parTrans" cxnId="{1637FEA5-5B6D-4170-A0DD-F0E74D9AD45A}">
      <dgm:prSet/>
      <dgm:spPr/>
      <dgm:t>
        <a:bodyPr/>
        <a:lstStyle/>
        <a:p>
          <a:endParaRPr lang="tr-TR"/>
        </a:p>
      </dgm:t>
    </dgm:pt>
    <dgm:pt modelId="{9421F795-45F6-40BE-B272-2B8D65198851}" type="sibTrans" cxnId="{1637FEA5-5B6D-4170-A0DD-F0E74D9AD45A}">
      <dgm:prSet/>
      <dgm:spPr/>
      <dgm:t>
        <a:bodyPr/>
        <a:lstStyle/>
        <a:p>
          <a:endParaRPr lang="tr-TR"/>
        </a:p>
      </dgm:t>
    </dgm:pt>
    <dgm:pt modelId="{AA0AC25A-E97E-46BC-8CF1-0D80B066BE32}">
      <dgm:prSet phldrT="[Metin]"/>
      <dgm:spPr/>
      <dgm:t>
        <a:bodyPr/>
        <a:lstStyle/>
        <a:p>
          <a:r>
            <a:rPr lang="tr-TR" dirty="0"/>
            <a:t>Sterilizasyon</a:t>
          </a:r>
        </a:p>
      </dgm:t>
    </dgm:pt>
    <dgm:pt modelId="{6441E719-1B43-4EFB-8F61-A6D1D2B196B7}" type="sibTrans" cxnId="{B2A92C38-50BC-4477-822D-00A781E12A78}">
      <dgm:prSet/>
      <dgm:spPr/>
      <dgm:t>
        <a:bodyPr/>
        <a:lstStyle/>
        <a:p>
          <a:endParaRPr lang="tr-TR"/>
        </a:p>
      </dgm:t>
    </dgm:pt>
    <dgm:pt modelId="{553A863E-DEE3-4ED1-A5BD-038AC96434CD}" type="parTrans" cxnId="{B2A92C38-50BC-4477-822D-00A781E12A78}">
      <dgm:prSet/>
      <dgm:spPr/>
      <dgm:t>
        <a:bodyPr/>
        <a:lstStyle/>
        <a:p>
          <a:endParaRPr lang="tr-TR"/>
        </a:p>
      </dgm:t>
    </dgm:pt>
    <dgm:pt modelId="{458F4035-4510-4A6B-BAC0-3EA8A67E6A56}" type="pres">
      <dgm:prSet presAssocID="{99FAFC5A-3FE0-405C-9909-EF95E6A9F729}" presName="Name0" presStyleCnt="0">
        <dgm:presLayoutVars>
          <dgm:dir/>
          <dgm:resizeHandles val="exact"/>
        </dgm:presLayoutVars>
      </dgm:prSet>
      <dgm:spPr/>
    </dgm:pt>
    <dgm:pt modelId="{D0E7874E-9DEC-43FF-BCAC-79B4BEAE5EC0}" type="pres">
      <dgm:prSet presAssocID="{AF5F21A3-0341-462D-9307-BB2EECE6CB89}" presName="parTxOnly" presStyleLbl="node1" presStyleIdx="0" presStyleCnt="3">
        <dgm:presLayoutVars>
          <dgm:bulletEnabled val="1"/>
        </dgm:presLayoutVars>
      </dgm:prSet>
      <dgm:spPr/>
    </dgm:pt>
    <dgm:pt modelId="{6880F79A-907A-456F-B457-38977CA3AFAC}" type="pres">
      <dgm:prSet presAssocID="{2EB43702-DF67-466D-B8BF-F9EC3464E481}" presName="parSpace" presStyleCnt="0"/>
      <dgm:spPr/>
    </dgm:pt>
    <dgm:pt modelId="{DF2861C5-094D-4EDA-A5E2-B93607E4197D}" type="pres">
      <dgm:prSet presAssocID="{B8B057EF-B8A9-4F5B-8494-B10A7D9B593A}" presName="parTxOnly" presStyleLbl="node1" presStyleIdx="1" presStyleCnt="3" custScaleX="58430">
        <dgm:presLayoutVars>
          <dgm:bulletEnabled val="1"/>
        </dgm:presLayoutVars>
      </dgm:prSet>
      <dgm:spPr/>
    </dgm:pt>
    <dgm:pt modelId="{01BBDAD2-3A65-4F25-8D0C-1BB59F1AA5BD}" type="pres">
      <dgm:prSet presAssocID="{9421F795-45F6-40BE-B272-2B8D65198851}" presName="parSpace" presStyleCnt="0"/>
      <dgm:spPr/>
    </dgm:pt>
    <dgm:pt modelId="{5AFFB799-3569-45F3-AA90-D4F9F4652679}" type="pres">
      <dgm:prSet presAssocID="{AA0AC25A-E97E-46BC-8CF1-0D80B066BE32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23A43034-2594-4DE4-BCB1-6FC6E9ADF3A6}" type="presOf" srcId="{B8B057EF-B8A9-4F5B-8494-B10A7D9B593A}" destId="{DF2861C5-094D-4EDA-A5E2-B93607E4197D}" srcOrd="0" destOrd="0" presId="urn:microsoft.com/office/officeart/2005/8/layout/hChevron3"/>
    <dgm:cxn modelId="{B2A92C38-50BC-4477-822D-00A781E12A78}" srcId="{99FAFC5A-3FE0-405C-9909-EF95E6A9F729}" destId="{AA0AC25A-E97E-46BC-8CF1-0D80B066BE32}" srcOrd="2" destOrd="0" parTransId="{553A863E-DEE3-4ED1-A5BD-038AC96434CD}" sibTransId="{6441E719-1B43-4EFB-8F61-A6D1D2B196B7}"/>
    <dgm:cxn modelId="{F623994C-1736-4125-A84C-2DE656A68886}" type="presOf" srcId="{99FAFC5A-3FE0-405C-9909-EF95E6A9F729}" destId="{458F4035-4510-4A6B-BAC0-3EA8A67E6A56}" srcOrd="0" destOrd="0" presId="urn:microsoft.com/office/officeart/2005/8/layout/hChevron3"/>
    <dgm:cxn modelId="{1637FEA5-5B6D-4170-A0DD-F0E74D9AD45A}" srcId="{99FAFC5A-3FE0-405C-9909-EF95E6A9F729}" destId="{B8B057EF-B8A9-4F5B-8494-B10A7D9B593A}" srcOrd="1" destOrd="0" parTransId="{A1CC40DB-CB5C-42ED-B089-D1BE3DDF4A9C}" sibTransId="{9421F795-45F6-40BE-B272-2B8D65198851}"/>
    <dgm:cxn modelId="{57C73AA6-37FB-4039-9498-9C7B3A89E3ED}" type="presOf" srcId="{AF5F21A3-0341-462D-9307-BB2EECE6CB89}" destId="{D0E7874E-9DEC-43FF-BCAC-79B4BEAE5EC0}" srcOrd="0" destOrd="0" presId="urn:microsoft.com/office/officeart/2005/8/layout/hChevron3"/>
    <dgm:cxn modelId="{A2DB91A6-0A0F-4DF0-8D26-8D320295AF07}" srcId="{99FAFC5A-3FE0-405C-9909-EF95E6A9F729}" destId="{AF5F21A3-0341-462D-9307-BB2EECE6CB89}" srcOrd="0" destOrd="0" parTransId="{83B7B53D-78F1-40BE-8FF7-7BBB925C6FF0}" sibTransId="{2EB43702-DF67-466D-B8BF-F9EC3464E481}"/>
    <dgm:cxn modelId="{8D8966B0-E6AA-4CEC-8BEC-F38D23E86A30}" type="presOf" srcId="{AA0AC25A-E97E-46BC-8CF1-0D80B066BE32}" destId="{5AFFB799-3569-45F3-AA90-D4F9F4652679}" srcOrd="0" destOrd="0" presId="urn:microsoft.com/office/officeart/2005/8/layout/hChevron3"/>
    <dgm:cxn modelId="{D484C1FE-E44E-44F9-AD9D-252E8419093F}" type="presParOf" srcId="{458F4035-4510-4A6B-BAC0-3EA8A67E6A56}" destId="{D0E7874E-9DEC-43FF-BCAC-79B4BEAE5EC0}" srcOrd="0" destOrd="0" presId="urn:microsoft.com/office/officeart/2005/8/layout/hChevron3"/>
    <dgm:cxn modelId="{73F7F2FD-FDFA-4733-953B-CEEEFAA41361}" type="presParOf" srcId="{458F4035-4510-4A6B-BAC0-3EA8A67E6A56}" destId="{6880F79A-907A-456F-B457-38977CA3AFAC}" srcOrd="1" destOrd="0" presId="urn:microsoft.com/office/officeart/2005/8/layout/hChevron3"/>
    <dgm:cxn modelId="{3772A09D-08D1-4A12-BCC6-C43D1AD678B0}" type="presParOf" srcId="{458F4035-4510-4A6B-BAC0-3EA8A67E6A56}" destId="{DF2861C5-094D-4EDA-A5E2-B93607E4197D}" srcOrd="2" destOrd="0" presId="urn:microsoft.com/office/officeart/2005/8/layout/hChevron3"/>
    <dgm:cxn modelId="{8B263864-BE4F-449D-9753-3E0DAC636B6E}" type="presParOf" srcId="{458F4035-4510-4A6B-BAC0-3EA8A67E6A56}" destId="{01BBDAD2-3A65-4F25-8D0C-1BB59F1AA5BD}" srcOrd="3" destOrd="0" presId="urn:microsoft.com/office/officeart/2005/8/layout/hChevron3"/>
    <dgm:cxn modelId="{F48CD68F-A605-478B-88EB-241264CB989C}" type="presParOf" srcId="{458F4035-4510-4A6B-BAC0-3EA8A67E6A56}" destId="{5AFFB799-3569-45F3-AA90-D4F9F4652679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FBF17A-8CD3-446A-883E-AF79EFB53C4A}" type="doc">
      <dgm:prSet loTypeId="urn:microsoft.com/office/officeart/2005/8/layout/gear1" loCatId="process" qsTypeId="urn:microsoft.com/office/officeart/2005/8/quickstyle/simple1" qsCatId="simple" csTypeId="urn:microsoft.com/office/officeart/2005/8/colors/colorful1#1" csCatId="colorful" phldr="1"/>
      <dgm:spPr/>
    </dgm:pt>
    <dgm:pt modelId="{E8F9F7B0-2D56-48BD-ACFA-7CA39091A577}">
      <dgm:prSet phldrT="[Metin]" custT="1"/>
      <dgm:spPr/>
      <dgm:t>
        <a:bodyPr/>
        <a:lstStyle/>
        <a:p>
          <a:r>
            <a:rPr lang="tr-TR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rPr>
            <a:t>DÜŞÜK DÜZEY DEZENFEKSİYON</a:t>
          </a:r>
        </a:p>
      </dgm:t>
    </dgm:pt>
    <dgm:pt modelId="{016CEE61-E6A0-4676-BE23-12B96F12DC5E}" type="parTrans" cxnId="{D3773A37-B352-4629-9AC1-89E9EF9C336F}">
      <dgm:prSet/>
      <dgm:spPr/>
      <dgm:t>
        <a:bodyPr/>
        <a:lstStyle/>
        <a:p>
          <a:endParaRPr lang="tr-TR" sz="1200" b="1">
            <a:latin typeface="Comic Sans MS" pitchFamily="66" charset="0"/>
          </a:endParaRPr>
        </a:p>
      </dgm:t>
    </dgm:pt>
    <dgm:pt modelId="{14852C1C-38EF-4502-AA46-0600A56EB422}" type="sibTrans" cxnId="{D3773A37-B352-4629-9AC1-89E9EF9C336F}">
      <dgm:prSet/>
      <dgm:spPr/>
      <dgm:t>
        <a:bodyPr/>
        <a:lstStyle/>
        <a:p>
          <a:endParaRPr lang="tr-TR" sz="1200" b="1">
            <a:latin typeface="Comic Sans MS" pitchFamily="66" charset="0"/>
          </a:endParaRPr>
        </a:p>
      </dgm:t>
    </dgm:pt>
    <dgm:pt modelId="{6F05C4ED-DC44-4B14-9B2D-DDCCFC501E56}">
      <dgm:prSet phldrT="[Metin]" custT="1"/>
      <dgm:spPr/>
      <dgm:t>
        <a:bodyPr/>
        <a:lstStyle/>
        <a:p>
          <a:r>
            <a:rPr lang="tr-TR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rPr>
            <a:t>ORTA DÜZEY DEZENFEKSİYON</a:t>
          </a:r>
        </a:p>
      </dgm:t>
    </dgm:pt>
    <dgm:pt modelId="{BFF1D977-D6EF-4487-BB01-353DC8734E17}" type="parTrans" cxnId="{18CFBB46-4C93-499F-AE65-C2816258753C}">
      <dgm:prSet/>
      <dgm:spPr/>
      <dgm:t>
        <a:bodyPr/>
        <a:lstStyle/>
        <a:p>
          <a:endParaRPr lang="tr-TR" sz="1200" b="1">
            <a:latin typeface="Comic Sans MS" pitchFamily="66" charset="0"/>
          </a:endParaRPr>
        </a:p>
      </dgm:t>
    </dgm:pt>
    <dgm:pt modelId="{CA6685A8-6CBD-4155-BB9E-32079B350641}" type="sibTrans" cxnId="{18CFBB46-4C93-499F-AE65-C2816258753C}">
      <dgm:prSet/>
      <dgm:spPr/>
      <dgm:t>
        <a:bodyPr/>
        <a:lstStyle/>
        <a:p>
          <a:endParaRPr lang="tr-TR" sz="1200" b="1">
            <a:latin typeface="Comic Sans MS" pitchFamily="66" charset="0"/>
          </a:endParaRPr>
        </a:p>
      </dgm:t>
    </dgm:pt>
    <dgm:pt modelId="{BABEB418-76B7-400C-8FF1-8E1B7DE8C15B}">
      <dgm:prSet phldrT="[Metin]" custT="1"/>
      <dgm:spPr/>
      <dgm:t>
        <a:bodyPr/>
        <a:lstStyle/>
        <a:p>
          <a:r>
            <a:rPr lang="tr-T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rPr>
            <a:t>YÜKSEK DÜZEY DEZENFEKSİYON</a:t>
          </a:r>
        </a:p>
      </dgm:t>
    </dgm:pt>
    <dgm:pt modelId="{80D7EF42-B589-4B0C-925B-E3121C02FC9F}" type="parTrans" cxnId="{8344DF05-D07B-48CA-997E-5C4C03A82C98}">
      <dgm:prSet/>
      <dgm:spPr/>
      <dgm:t>
        <a:bodyPr/>
        <a:lstStyle/>
        <a:p>
          <a:endParaRPr lang="tr-TR" sz="1200" b="1">
            <a:latin typeface="Comic Sans MS" pitchFamily="66" charset="0"/>
          </a:endParaRPr>
        </a:p>
      </dgm:t>
    </dgm:pt>
    <dgm:pt modelId="{172ED36A-BE06-4119-AE57-6C0F71BC2A87}" type="sibTrans" cxnId="{8344DF05-D07B-48CA-997E-5C4C03A82C98}">
      <dgm:prSet/>
      <dgm:spPr/>
      <dgm:t>
        <a:bodyPr/>
        <a:lstStyle/>
        <a:p>
          <a:endParaRPr lang="tr-TR" sz="1200" b="1">
            <a:latin typeface="Comic Sans MS" pitchFamily="66" charset="0"/>
          </a:endParaRPr>
        </a:p>
      </dgm:t>
    </dgm:pt>
    <dgm:pt modelId="{A9060C19-2BC4-447D-ABDC-3615B6790E19}" type="pres">
      <dgm:prSet presAssocID="{B6FBF17A-8CD3-446A-883E-AF79EFB53C4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73A2DA4-5042-4E95-A7AB-69B9D9877437}" type="pres">
      <dgm:prSet presAssocID="{E8F9F7B0-2D56-48BD-ACFA-7CA39091A577}" presName="gear1" presStyleLbl="node1" presStyleIdx="0" presStyleCnt="3">
        <dgm:presLayoutVars>
          <dgm:chMax val="1"/>
          <dgm:bulletEnabled val="1"/>
        </dgm:presLayoutVars>
      </dgm:prSet>
      <dgm:spPr/>
    </dgm:pt>
    <dgm:pt modelId="{E21A17FF-ADFF-4441-835D-342CF305C1AB}" type="pres">
      <dgm:prSet presAssocID="{E8F9F7B0-2D56-48BD-ACFA-7CA39091A577}" presName="gear1srcNode" presStyleLbl="node1" presStyleIdx="0" presStyleCnt="3"/>
      <dgm:spPr/>
    </dgm:pt>
    <dgm:pt modelId="{292ACAC9-7097-41C6-BEBC-6B5DD3ED88F8}" type="pres">
      <dgm:prSet presAssocID="{E8F9F7B0-2D56-48BD-ACFA-7CA39091A577}" presName="gear1dstNode" presStyleLbl="node1" presStyleIdx="0" presStyleCnt="3"/>
      <dgm:spPr/>
    </dgm:pt>
    <dgm:pt modelId="{BE094D11-8AD9-43D0-BC0D-78CABFAF07DB}" type="pres">
      <dgm:prSet presAssocID="{6F05C4ED-DC44-4B14-9B2D-DDCCFC501E56}" presName="gear2" presStyleLbl="node1" presStyleIdx="1" presStyleCnt="3" custScaleX="149127" custScaleY="136703">
        <dgm:presLayoutVars>
          <dgm:chMax val="1"/>
          <dgm:bulletEnabled val="1"/>
        </dgm:presLayoutVars>
      </dgm:prSet>
      <dgm:spPr/>
    </dgm:pt>
    <dgm:pt modelId="{27F30E15-6C99-4DAB-B8F9-F77D327C1B43}" type="pres">
      <dgm:prSet presAssocID="{6F05C4ED-DC44-4B14-9B2D-DDCCFC501E56}" presName="gear2srcNode" presStyleLbl="node1" presStyleIdx="1" presStyleCnt="3"/>
      <dgm:spPr/>
    </dgm:pt>
    <dgm:pt modelId="{A210ABD0-E719-44D2-B98E-069AF63F82C7}" type="pres">
      <dgm:prSet presAssocID="{6F05C4ED-DC44-4B14-9B2D-DDCCFC501E56}" presName="gear2dstNode" presStyleLbl="node1" presStyleIdx="1" presStyleCnt="3"/>
      <dgm:spPr/>
    </dgm:pt>
    <dgm:pt modelId="{95E78A01-AD9F-43C9-9F16-0B2050B2FBD2}" type="pres">
      <dgm:prSet presAssocID="{BABEB418-76B7-400C-8FF1-8E1B7DE8C15B}" presName="gear3" presStyleLbl="node1" presStyleIdx="2" presStyleCnt="3" custScaleX="145802" custScaleY="153115"/>
      <dgm:spPr/>
    </dgm:pt>
    <dgm:pt modelId="{86C6576E-D79C-4130-B343-73762C9F1268}" type="pres">
      <dgm:prSet presAssocID="{BABEB418-76B7-400C-8FF1-8E1B7DE8C15B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DA151EA9-9944-4992-83A8-5F3902C62560}" type="pres">
      <dgm:prSet presAssocID="{BABEB418-76B7-400C-8FF1-8E1B7DE8C15B}" presName="gear3srcNode" presStyleLbl="node1" presStyleIdx="2" presStyleCnt="3"/>
      <dgm:spPr/>
    </dgm:pt>
    <dgm:pt modelId="{28109717-138F-44DB-8C0A-7C2DF87B7B53}" type="pres">
      <dgm:prSet presAssocID="{BABEB418-76B7-400C-8FF1-8E1B7DE8C15B}" presName="gear3dstNode" presStyleLbl="node1" presStyleIdx="2" presStyleCnt="3"/>
      <dgm:spPr/>
    </dgm:pt>
    <dgm:pt modelId="{20F20DE5-B32F-49EB-99F1-F0089483B0B1}" type="pres">
      <dgm:prSet presAssocID="{14852C1C-38EF-4502-AA46-0600A56EB422}" presName="connector1" presStyleLbl="sibTrans2D1" presStyleIdx="0" presStyleCnt="3"/>
      <dgm:spPr/>
    </dgm:pt>
    <dgm:pt modelId="{CEF769DC-5994-4537-91B5-10890973CE3F}" type="pres">
      <dgm:prSet presAssocID="{CA6685A8-6CBD-4155-BB9E-32079B350641}" presName="connector2" presStyleLbl="sibTrans2D1" presStyleIdx="1" presStyleCnt="3"/>
      <dgm:spPr/>
    </dgm:pt>
    <dgm:pt modelId="{73C99EA3-991C-4836-AFBD-05289B541823}" type="pres">
      <dgm:prSet presAssocID="{172ED36A-BE06-4119-AE57-6C0F71BC2A87}" presName="connector3" presStyleLbl="sibTrans2D1" presStyleIdx="2" presStyleCnt="3"/>
      <dgm:spPr/>
    </dgm:pt>
  </dgm:ptLst>
  <dgm:cxnLst>
    <dgm:cxn modelId="{8344DF05-D07B-48CA-997E-5C4C03A82C98}" srcId="{B6FBF17A-8CD3-446A-883E-AF79EFB53C4A}" destId="{BABEB418-76B7-400C-8FF1-8E1B7DE8C15B}" srcOrd="2" destOrd="0" parTransId="{80D7EF42-B589-4B0C-925B-E3121C02FC9F}" sibTransId="{172ED36A-BE06-4119-AE57-6C0F71BC2A87}"/>
    <dgm:cxn modelId="{ECC04212-70AA-4CEF-9E6F-6A4C3A46608A}" type="presOf" srcId="{BABEB418-76B7-400C-8FF1-8E1B7DE8C15B}" destId="{DA151EA9-9944-4992-83A8-5F3902C62560}" srcOrd="2" destOrd="0" presId="urn:microsoft.com/office/officeart/2005/8/layout/gear1"/>
    <dgm:cxn modelId="{35A1ED1C-8FA7-4733-AEF2-B46BB1139991}" type="presOf" srcId="{BABEB418-76B7-400C-8FF1-8E1B7DE8C15B}" destId="{28109717-138F-44DB-8C0A-7C2DF87B7B53}" srcOrd="3" destOrd="0" presId="urn:microsoft.com/office/officeart/2005/8/layout/gear1"/>
    <dgm:cxn modelId="{D3773A37-B352-4629-9AC1-89E9EF9C336F}" srcId="{B6FBF17A-8CD3-446A-883E-AF79EFB53C4A}" destId="{E8F9F7B0-2D56-48BD-ACFA-7CA39091A577}" srcOrd="0" destOrd="0" parTransId="{016CEE61-E6A0-4676-BE23-12B96F12DC5E}" sibTransId="{14852C1C-38EF-4502-AA46-0600A56EB422}"/>
    <dgm:cxn modelId="{18CFBB46-4C93-499F-AE65-C2816258753C}" srcId="{B6FBF17A-8CD3-446A-883E-AF79EFB53C4A}" destId="{6F05C4ED-DC44-4B14-9B2D-DDCCFC501E56}" srcOrd="1" destOrd="0" parTransId="{BFF1D977-D6EF-4487-BB01-353DC8734E17}" sibTransId="{CA6685A8-6CBD-4155-BB9E-32079B350641}"/>
    <dgm:cxn modelId="{1F20BB4A-CE20-432D-BE21-5F8F3E1EDFE5}" type="presOf" srcId="{6F05C4ED-DC44-4B14-9B2D-DDCCFC501E56}" destId="{BE094D11-8AD9-43D0-BC0D-78CABFAF07DB}" srcOrd="0" destOrd="0" presId="urn:microsoft.com/office/officeart/2005/8/layout/gear1"/>
    <dgm:cxn modelId="{FE7DAE71-18FC-4EEF-AE1D-AB9905C921BC}" type="presOf" srcId="{CA6685A8-6CBD-4155-BB9E-32079B350641}" destId="{CEF769DC-5994-4537-91B5-10890973CE3F}" srcOrd="0" destOrd="0" presId="urn:microsoft.com/office/officeart/2005/8/layout/gear1"/>
    <dgm:cxn modelId="{5FD57680-1FDA-4043-B9FD-0BC7C579454D}" type="presOf" srcId="{BABEB418-76B7-400C-8FF1-8E1B7DE8C15B}" destId="{95E78A01-AD9F-43C9-9F16-0B2050B2FBD2}" srcOrd="0" destOrd="0" presId="urn:microsoft.com/office/officeart/2005/8/layout/gear1"/>
    <dgm:cxn modelId="{7C89779F-D1A5-45DD-AD8C-5DE5F0965C89}" type="presOf" srcId="{E8F9F7B0-2D56-48BD-ACFA-7CA39091A577}" destId="{F73A2DA4-5042-4E95-A7AB-69B9D9877437}" srcOrd="0" destOrd="0" presId="urn:microsoft.com/office/officeart/2005/8/layout/gear1"/>
    <dgm:cxn modelId="{7F2C26A6-CABF-4DFC-8596-FA164663F301}" type="presOf" srcId="{E8F9F7B0-2D56-48BD-ACFA-7CA39091A577}" destId="{E21A17FF-ADFF-4441-835D-342CF305C1AB}" srcOrd="1" destOrd="0" presId="urn:microsoft.com/office/officeart/2005/8/layout/gear1"/>
    <dgm:cxn modelId="{A2A406B4-86D2-4D6D-AD54-4A860D9D83AF}" type="presOf" srcId="{BABEB418-76B7-400C-8FF1-8E1B7DE8C15B}" destId="{86C6576E-D79C-4130-B343-73762C9F1268}" srcOrd="1" destOrd="0" presId="urn:microsoft.com/office/officeart/2005/8/layout/gear1"/>
    <dgm:cxn modelId="{CA209FB4-4BD8-4CFB-83DE-C23E6408A8D2}" type="presOf" srcId="{6F05C4ED-DC44-4B14-9B2D-DDCCFC501E56}" destId="{27F30E15-6C99-4DAB-B8F9-F77D327C1B43}" srcOrd="1" destOrd="0" presId="urn:microsoft.com/office/officeart/2005/8/layout/gear1"/>
    <dgm:cxn modelId="{7AC5BCCA-1D92-47AB-B98C-8627C505CCB1}" type="presOf" srcId="{14852C1C-38EF-4502-AA46-0600A56EB422}" destId="{20F20DE5-B32F-49EB-99F1-F0089483B0B1}" srcOrd="0" destOrd="0" presId="urn:microsoft.com/office/officeart/2005/8/layout/gear1"/>
    <dgm:cxn modelId="{69CE8FF4-A967-434B-A78B-00C51F5E25B0}" type="presOf" srcId="{6F05C4ED-DC44-4B14-9B2D-DDCCFC501E56}" destId="{A210ABD0-E719-44D2-B98E-069AF63F82C7}" srcOrd="2" destOrd="0" presId="urn:microsoft.com/office/officeart/2005/8/layout/gear1"/>
    <dgm:cxn modelId="{8096BAF7-96B6-4EAD-A5AB-49D287F92C7C}" type="presOf" srcId="{E8F9F7B0-2D56-48BD-ACFA-7CA39091A577}" destId="{292ACAC9-7097-41C6-BEBC-6B5DD3ED88F8}" srcOrd="2" destOrd="0" presId="urn:microsoft.com/office/officeart/2005/8/layout/gear1"/>
    <dgm:cxn modelId="{89E5DFF8-B14E-4CAA-8AF6-7D5290ABDD6D}" type="presOf" srcId="{172ED36A-BE06-4119-AE57-6C0F71BC2A87}" destId="{73C99EA3-991C-4836-AFBD-05289B541823}" srcOrd="0" destOrd="0" presId="urn:microsoft.com/office/officeart/2005/8/layout/gear1"/>
    <dgm:cxn modelId="{18EDB5FE-68D5-45D7-88CB-FDB638DE7221}" type="presOf" srcId="{B6FBF17A-8CD3-446A-883E-AF79EFB53C4A}" destId="{A9060C19-2BC4-447D-ABDC-3615B6790E19}" srcOrd="0" destOrd="0" presId="urn:microsoft.com/office/officeart/2005/8/layout/gear1"/>
    <dgm:cxn modelId="{B597189B-622F-463C-9D00-89D0B8ABFF4C}" type="presParOf" srcId="{A9060C19-2BC4-447D-ABDC-3615B6790E19}" destId="{F73A2DA4-5042-4E95-A7AB-69B9D9877437}" srcOrd="0" destOrd="0" presId="urn:microsoft.com/office/officeart/2005/8/layout/gear1"/>
    <dgm:cxn modelId="{B97E09EF-2C37-49E0-8391-E3F1D863A05B}" type="presParOf" srcId="{A9060C19-2BC4-447D-ABDC-3615B6790E19}" destId="{E21A17FF-ADFF-4441-835D-342CF305C1AB}" srcOrd="1" destOrd="0" presId="urn:microsoft.com/office/officeart/2005/8/layout/gear1"/>
    <dgm:cxn modelId="{AC6A7605-7839-4C26-883B-C55E6168ACB9}" type="presParOf" srcId="{A9060C19-2BC4-447D-ABDC-3615B6790E19}" destId="{292ACAC9-7097-41C6-BEBC-6B5DD3ED88F8}" srcOrd="2" destOrd="0" presId="urn:microsoft.com/office/officeart/2005/8/layout/gear1"/>
    <dgm:cxn modelId="{1E3C196E-280F-48BB-86E5-484A6BCE9999}" type="presParOf" srcId="{A9060C19-2BC4-447D-ABDC-3615B6790E19}" destId="{BE094D11-8AD9-43D0-BC0D-78CABFAF07DB}" srcOrd="3" destOrd="0" presId="urn:microsoft.com/office/officeart/2005/8/layout/gear1"/>
    <dgm:cxn modelId="{F0753994-F2A8-4C88-B881-810D6484CC7F}" type="presParOf" srcId="{A9060C19-2BC4-447D-ABDC-3615B6790E19}" destId="{27F30E15-6C99-4DAB-B8F9-F77D327C1B43}" srcOrd="4" destOrd="0" presId="urn:microsoft.com/office/officeart/2005/8/layout/gear1"/>
    <dgm:cxn modelId="{F19C5B62-4BA2-46EF-ABBE-4D1FC3BC1EC7}" type="presParOf" srcId="{A9060C19-2BC4-447D-ABDC-3615B6790E19}" destId="{A210ABD0-E719-44D2-B98E-069AF63F82C7}" srcOrd="5" destOrd="0" presId="urn:microsoft.com/office/officeart/2005/8/layout/gear1"/>
    <dgm:cxn modelId="{8E76DD72-E8D8-420F-BD51-6BA4AEE6FE3E}" type="presParOf" srcId="{A9060C19-2BC4-447D-ABDC-3615B6790E19}" destId="{95E78A01-AD9F-43C9-9F16-0B2050B2FBD2}" srcOrd="6" destOrd="0" presId="urn:microsoft.com/office/officeart/2005/8/layout/gear1"/>
    <dgm:cxn modelId="{674B2927-CC14-4BC5-B5C7-ACE33FF3C6E0}" type="presParOf" srcId="{A9060C19-2BC4-447D-ABDC-3615B6790E19}" destId="{86C6576E-D79C-4130-B343-73762C9F1268}" srcOrd="7" destOrd="0" presId="urn:microsoft.com/office/officeart/2005/8/layout/gear1"/>
    <dgm:cxn modelId="{CA088B8E-2549-4386-9117-BF043F306C8C}" type="presParOf" srcId="{A9060C19-2BC4-447D-ABDC-3615B6790E19}" destId="{DA151EA9-9944-4992-83A8-5F3902C62560}" srcOrd="8" destOrd="0" presId="urn:microsoft.com/office/officeart/2005/8/layout/gear1"/>
    <dgm:cxn modelId="{ED4C86D3-B862-4A33-92CB-65A60A57DC3C}" type="presParOf" srcId="{A9060C19-2BC4-447D-ABDC-3615B6790E19}" destId="{28109717-138F-44DB-8C0A-7C2DF87B7B53}" srcOrd="9" destOrd="0" presId="urn:microsoft.com/office/officeart/2005/8/layout/gear1"/>
    <dgm:cxn modelId="{9AACD01C-5C2C-4D7B-9312-3F6CCA366880}" type="presParOf" srcId="{A9060C19-2BC4-447D-ABDC-3615B6790E19}" destId="{20F20DE5-B32F-49EB-99F1-F0089483B0B1}" srcOrd="10" destOrd="0" presId="urn:microsoft.com/office/officeart/2005/8/layout/gear1"/>
    <dgm:cxn modelId="{1827C5D2-6C08-4167-8E38-31A13CD5ABBF}" type="presParOf" srcId="{A9060C19-2BC4-447D-ABDC-3615B6790E19}" destId="{CEF769DC-5994-4537-91B5-10890973CE3F}" srcOrd="11" destOrd="0" presId="urn:microsoft.com/office/officeart/2005/8/layout/gear1"/>
    <dgm:cxn modelId="{546D0335-D087-4A23-B8E2-BA426E5D3BB3}" type="presParOf" srcId="{A9060C19-2BC4-447D-ABDC-3615B6790E19}" destId="{73C99EA3-991C-4836-AFBD-05289B541823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A35B28-285A-4B6E-ABC4-FB5A45FD5658}" type="doc">
      <dgm:prSet loTypeId="urn:microsoft.com/office/officeart/2005/8/layout/hierarchy1" loCatId="hierarchy" qsTypeId="urn:microsoft.com/office/officeart/2005/8/quickstyle/3d2#3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1069415-FDA1-45B4-9F45-A4AE97123DB6}">
      <dgm:prSet phldrT="[Metin]" custT="1"/>
      <dgm:spPr/>
      <dgm:t>
        <a:bodyPr/>
        <a:lstStyle/>
        <a:p>
          <a:r>
            <a:rPr lang="tr-TR" sz="2400" b="1" dirty="0">
              <a:latin typeface="Comic Sans MS" pitchFamily="66" charset="0"/>
            </a:rPr>
            <a:t>Sterilizasyon</a:t>
          </a:r>
        </a:p>
      </dgm:t>
    </dgm:pt>
    <dgm:pt modelId="{E3C5F960-A66E-4395-A271-9D78BE658AA1}" type="parTrans" cxnId="{86A3ED57-4E2A-42A8-A1AA-1341BF9811BB}">
      <dgm:prSet/>
      <dgm:spPr/>
      <dgm:t>
        <a:bodyPr/>
        <a:lstStyle/>
        <a:p>
          <a:endParaRPr lang="tr-TR"/>
        </a:p>
      </dgm:t>
    </dgm:pt>
    <dgm:pt modelId="{172F932B-656A-460A-9D81-C40A3F8F0B1E}" type="sibTrans" cxnId="{86A3ED57-4E2A-42A8-A1AA-1341BF9811BB}">
      <dgm:prSet/>
      <dgm:spPr/>
      <dgm:t>
        <a:bodyPr/>
        <a:lstStyle/>
        <a:p>
          <a:endParaRPr lang="tr-TR"/>
        </a:p>
      </dgm:t>
    </dgm:pt>
    <dgm:pt modelId="{5527593D-C5D6-4AAD-88B5-DA207656F733}">
      <dgm:prSet phldrT="[Metin]" custT="1"/>
      <dgm:spPr/>
      <dgm:t>
        <a:bodyPr/>
        <a:lstStyle/>
        <a:p>
          <a:r>
            <a:rPr lang="tr-TR" sz="2000" b="1" dirty="0">
              <a:latin typeface="Comic Sans MS" pitchFamily="66" charset="0"/>
            </a:rPr>
            <a:t>Fiziksel</a:t>
          </a:r>
        </a:p>
      </dgm:t>
    </dgm:pt>
    <dgm:pt modelId="{78F7CCE3-9868-4953-9CED-84AFCD18C443}" type="parTrans" cxnId="{A13786AD-0003-4589-9688-B6A34E1F5305}">
      <dgm:prSet/>
      <dgm:spPr/>
      <dgm:t>
        <a:bodyPr/>
        <a:lstStyle/>
        <a:p>
          <a:endParaRPr lang="tr-TR"/>
        </a:p>
      </dgm:t>
    </dgm:pt>
    <dgm:pt modelId="{F58E0CBF-8A56-4ADB-8975-AF9ADC6E9B0B}" type="sibTrans" cxnId="{A13786AD-0003-4589-9688-B6A34E1F5305}">
      <dgm:prSet/>
      <dgm:spPr/>
      <dgm:t>
        <a:bodyPr/>
        <a:lstStyle/>
        <a:p>
          <a:endParaRPr lang="tr-TR"/>
        </a:p>
      </dgm:t>
    </dgm:pt>
    <dgm:pt modelId="{57FAE95E-AC20-438D-8F38-4B7A468D79FC}">
      <dgm:prSet phldrT="[Metin]" custT="1"/>
      <dgm:spPr/>
      <dgm:t>
        <a:bodyPr vert="vert270"/>
        <a:lstStyle/>
        <a:p>
          <a:r>
            <a:rPr lang="tr-TR" sz="1800" b="1" dirty="0" err="1">
              <a:latin typeface="Comic Sans MS" pitchFamily="66" charset="0"/>
            </a:rPr>
            <a:t>Perasetikasit</a:t>
          </a:r>
          <a:endParaRPr lang="tr-TR" sz="1800" b="1" dirty="0">
            <a:latin typeface="Comic Sans MS" pitchFamily="66" charset="0"/>
          </a:endParaRPr>
        </a:p>
      </dgm:t>
    </dgm:pt>
    <dgm:pt modelId="{9B20982D-4F9E-4CEC-857A-743337854A01}" type="parTrans" cxnId="{07D299DF-A5EC-42DB-8EA4-5949548D89ED}">
      <dgm:prSet/>
      <dgm:spPr/>
      <dgm:t>
        <a:bodyPr/>
        <a:lstStyle/>
        <a:p>
          <a:endParaRPr lang="tr-TR"/>
        </a:p>
      </dgm:t>
    </dgm:pt>
    <dgm:pt modelId="{327A8C3C-745A-475F-B9B9-EB952FBD1A95}" type="sibTrans" cxnId="{07D299DF-A5EC-42DB-8EA4-5949548D89ED}">
      <dgm:prSet/>
      <dgm:spPr/>
      <dgm:t>
        <a:bodyPr/>
        <a:lstStyle/>
        <a:p>
          <a:endParaRPr lang="tr-TR"/>
        </a:p>
      </dgm:t>
    </dgm:pt>
    <dgm:pt modelId="{77F20433-4B32-49A5-BA8A-829FB5F994D1}">
      <dgm:prSet phldrT="[Metin]" custT="1"/>
      <dgm:spPr/>
      <dgm:t>
        <a:bodyPr/>
        <a:lstStyle/>
        <a:p>
          <a:r>
            <a:rPr lang="tr-TR" sz="2000" b="1" dirty="0">
              <a:latin typeface="Comic Sans MS" pitchFamily="66" charset="0"/>
            </a:rPr>
            <a:t>Gaz buharı</a:t>
          </a:r>
        </a:p>
      </dgm:t>
    </dgm:pt>
    <dgm:pt modelId="{B26DA437-610B-41FF-B298-1561115520E3}" type="parTrans" cxnId="{4866E2BD-9403-49FA-AAC3-5305BB29F030}">
      <dgm:prSet/>
      <dgm:spPr/>
      <dgm:t>
        <a:bodyPr/>
        <a:lstStyle/>
        <a:p>
          <a:endParaRPr lang="tr-TR"/>
        </a:p>
      </dgm:t>
    </dgm:pt>
    <dgm:pt modelId="{53E79A1E-2206-4763-A82E-8F8C7448CD0C}" type="sibTrans" cxnId="{4866E2BD-9403-49FA-AAC3-5305BB29F030}">
      <dgm:prSet/>
      <dgm:spPr/>
      <dgm:t>
        <a:bodyPr/>
        <a:lstStyle/>
        <a:p>
          <a:endParaRPr lang="tr-TR"/>
        </a:p>
      </dgm:t>
    </dgm:pt>
    <dgm:pt modelId="{BA4AE9EC-AAB3-45AD-816A-75BAE8763879}">
      <dgm:prSet phldrT="[Metin]" custT="1"/>
      <dgm:spPr/>
      <dgm:t>
        <a:bodyPr/>
        <a:lstStyle/>
        <a:p>
          <a:r>
            <a:rPr lang="tr-TR" sz="1800" b="1" dirty="0">
              <a:latin typeface="Comic Sans MS" pitchFamily="66" charset="0"/>
            </a:rPr>
            <a:t>Kimyasal</a:t>
          </a:r>
        </a:p>
      </dgm:t>
    </dgm:pt>
    <dgm:pt modelId="{2F30AE05-D642-4ACD-9917-43E0550DD738}" type="parTrans" cxnId="{4788300B-4084-40D0-B4F2-FE4E6C6104BC}">
      <dgm:prSet/>
      <dgm:spPr/>
      <dgm:t>
        <a:bodyPr/>
        <a:lstStyle/>
        <a:p>
          <a:endParaRPr lang="tr-TR"/>
        </a:p>
      </dgm:t>
    </dgm:pt>
    <dgm:pt modelId="{9C2B1FC4-4866-4458-93AA-6D62D9B4FF6D}" type="sibTrans" cxnId="{4788300B-4084-40D0-B4F2-FE4E6C6104BC}">
      <dgm:prSet/>
      <dgm:spPr/>
      <dgm:t>
        <a:bodyPr/>
        <a:lstStyle/>
        <a:p>
          <a:endParaRPr lang="tr-TR"/>
        </a:p>
      </dgm:t>
    </dgm:pt>
    <dgm:pt modelId="{6F50158D-8D15-488C-B24B-4748F0258BFA}">
      <dgm:prSet phldrT="[Metin]" custT="1"/>
      <dgm:spPr/>
      <dgm:t>
        <a:bodyPr/>
        <a:lstStyle/>
        <a:p>
          <a:r>
            <a:rPr lang="tr-TR" sz="1800" b="1" dirty="0">
              <a:latin typeface="Comic Sans MS" pitchFamily="66" charset="0"/>
            </a:rPr>
            <a:t>Isı</a:t>
          </a:r>
        </a:p>
      </dgm:t>
    </dgm:pt>
    <dgm:pt modelId="{940BF5CB-FC30-45FC-8D0E-81F804FC6247}" type="parTrans" cxnId="{6CC3537A-BC49-49AA-9DBB-B1C191192371}">
      <dgm:prSet/>
      <dgm:spPr/>
      <dgm:t>
        <a:bodyPr/>
        <a:lstStyle/>
        <a:p>
          <a:endParaRPr lang="tr-TR"/>
        </a:p>
      </dgm:t>
    </dgm:pt>
    <dgm:pt modelId="{4D742E40-3237-4E4C-8528-D3DA4A9F4012}" type="sibTrans" cxnId="{6CC3537A-BC49-49AA-9DBB-B1C191192371}">
      <dgm:prSet/>
      <dgm:spPr/>
      <dgm:t>
        <a:bodyPr/>
        <a:lstStyle/>
        <a:p>
          <a:endParaRPr lang="tr-TR"/>
        </a:p>
      </dgm:t>
    </dgm:pt>
    <dgm:pt modelId="{58ED1E96-B9CE-4026-8814-59ABBD307E46}">
      <dgm:prSet phldrT="[Metin]" custT="1"/>
      <dgm:spPr/>
      <dgm:t>
        <a:bodyPr/>
        <a:lstStyle/>
        <a:p>
          <a:r>
            <a:rPr lang="tr-TR" sz="1800" b="1" dirty="0">
              <a:latin typeface="Comic Sans MS" pitchFamily="66" charset="0"/>
            </a:rPr>
            <a:t>Işın</a:t>
          </a:r>
        </a:p>
      </dgm:t>
    </dgm:pt>
    <dgm:pt modelId="{01724AB8-251F-4A72-A626-E49E4F3B2D28}" type="parTrans" cxnId="{05BF7951-DB6D-4D7C-9FD5-9700FCF0E732}">
      <dgm:prSet/>
      <dgm:spPr/>
      <dgm:t>
        <a:bodyPr/>
        <a:lstStyle/>
        <a:p>
          <a:endParaRPr lang="tr-TR"/>
        </a:p>
      </dgm:t>
    </dgm:pt>
    <dgm:pt modelId="{E6110D88-5F96-4EA3-9014-3CC474FD4E39}" type="sibTrans" cxnId="{05BF7951-DB6D-4D7C-9FD5-9700FCF0E732}">
      <dgm:prSet/>
      <dgm:spPr/>
      <dgm:t>
        <a:bodyPr/>
        <a:lstStyle/>
        <a:p>
          <a:endParaRPr lang="tr-TR"/>
        </a:p>
      </dgm:t>
    </dgm:pt>
    <dgm:pt modelId="{D2A4451C-BC3B-4434-80ED-46A5C86E408D}">
      <dgm:prSet phldrT="[Metin]" custT="1"/>
      <dgm:spPr/>
      <dgm:t>
        <a:bodyPr/>
        <a:lstStyle/>
        <a:p>
          <a:r>
            <a:rPr lang="tr-TR" sz="1800" b="1" dirty="0">
              <a:latin typeface="Comic Sans MS" pitchFamily="66" charset="0"/>
            </a:rPr>
            <a:t>Süzme</a:t>
          </a:r>
        </a:p>
      </dgm:t>
    </dgm:pt>
    <dgm:pt modelId="{EC8FAF11-CD1E-4897-B69B-434E5263CE3E}" type="parTrans" cxnId="{1D9E439E-47B4-40BE-A1E1-15C27CCB0166}">
      <dgm:prSet/>
      <dgm:spPr/>
      <dgm:t>
        <a:bodyPr/>
        <a:lstStyle/>
        <a:p>
          <a:endParaRPr lang="tr-TR"/>
        </a:p>
      </dgm:t>
    </dgm:pt>
    <dgm:pt modelId="{34080AE6-BD2A-4386-A7CF-9D6F52E9D2E6}" type="sibTrans" cxnId="{1D9E439E-47B4-40BE-A1E1-15C27CCB0166}">
      <dgm:prSet/>
      <dgm:spPr/>
      <dgm:t>
        <a:bodyPr/>
        <a:lstStyle/>
        <a:p>
          <a:endParaRPr lang="tr-TR"/>
        </a:p>
      </dgm:t>
    </dgm:pt>
    <dgm:pt modelId="{2A2C69E7-04E0-411D-95E5-6FBABB250E98}">
      <dgm:prSet phldrT="[Metin]" custT="1"/>
      <dgm:spPr/>
      <dgm:t>
        <a:bodyPr/>
        <a:lstStyle/>
        <a:p>
          <a:r>
            <a:rPr lang="tr-TR" sz="1800" b="1" dirty="0">
              <a:latin typeface="Comic Sans MS" pitchFamily="66" charset="0"/>
            </a:rPr>
            <a:t>Kuru</a:t>
          </a:r>
        </a:p>
      </dgm:t>
    </dgm:pt>
    <dgm:pt modelId="{016889F5-62B3-42A3-A5CD-7EF07F5F591B}" type="parTrans" cxnId="{B8A39BD8-666F-4110-B45D-CFEA3DB581D7}">
      <dgm:prSet/>
      <dgm:spPr/>
      <dgm:t>
        <a:bodyPr/>
        <a:lstStyle/>
        <a:p>
          <a:endParaRPr lang="tr-TR"/>
        </a:p>
      </dgm:t>
    </dgm:pt>
    <dgm:pt modelId="{8945A3DA-94E9-4F4B-B89C-D1247BBD84CB}" type="sibTrans" cxnId="{B8A39BD8-666F-4110-B45D-CFEA3DB581D7}">
      <dgm:prSet/>
      <dgm:spPr/>
      <dgm:t>
        <a:bodyPr/>
        <a:lstStyle/>
        <a:p>
          <a:endParaRPr lang="tr-TR"/>
        </a:p>
      </dgm:t>
    </dgm:pt>
    <dgm:pt modelId="{80827274-CE6E-4F05-A563-BC7E8BE950BB}">
      <dgm:prSet phldrT="[Metin]" custT="1"/>
      <dgm:spPr/>
      <dgm:t>
        <a:bodyPr/>
        <a:lstStyle/>
        <a:p>
          <a:r>
            <a:rPr lang="tr-TR" sz="1800" b="1" dirty="0">
              <a:latin typeface="Comic Sans MS" pitchFamily="66" charset="0"/>
            </a:rPr>
            <a:t>Yaş</a:t>
          </a:r>
        </a:p>
      </dgm:t>
    </dgm:pt>
    <dgm:pt modelId="{E5CB10C5-8D9A-4B1D-9977-326B2801183C}" type="parTrans" cxnId="{CA0D8CBF-59B6-45C4-BA2C-EF413CE0C2E8}">
      <dgm:prSet/>
      <dgm:spPr/>
      <dgm:t>
        <a:bodyPr/>
        <a:lstStyle/>
        <a:p>
          <a:endParaRPr lang="tr-TR"/>
        </a:p>
      </dgm:t>
    </dgm:pt>
    <dgm:pt modelId="{14E05E02-4D85-46C4-8942-707AB494F202}" type="sibTrans" cxnId="{CA0D8CBF-59B6-45C4-BA2C-EF413CE0C2E8}">
      <dgm:prSet/>
      <dgm:spPr/>
      <dgm:t>
        <a:bodyPr/>
        <a:lstStyle/>
        <a:p>
          <a:endParaRPr lang="tr-TR"/>
        </a:p>
      </dgm:t>
    </dgm:pt>
    <dgm:pt modelId="{818CA8B9-9866-4F49-9733-C55CF642A3C1}">
      <dgm:prSet phldrT="[Metin]" custT="1"/>
      <dgm:spPr/>
      <dgm:t>
        <a:bodyPr vert="vert270"/>
        <a:lstStyle/>
        <a:p>
          <a:r>
            <a:rPr lang="tr-TR" sz="1800" b="1" dirty="0">
              <a:latin typeface="Comic Sans MS" pitchFamily="66" charset="0"/>
            </a:rPr>
            <a:t>Alevden geçirme &amp; Yakma</a:t>
          </a:r>
        </a:p>
      </dgm:t>
    </dgm:pt>
    <dgm:pt modelId="{18FFA1EB-D3B5-431D-8323-5BB2A36EC90E}" type="parTrans" cxnId="{7CCD56D4-F919-4BC0-B0B5-C17BD002C90D}">
      <dgm:prSet/>
      <dgm:spPr/>
      <dgm:t>
        <a:bodyPr/>
        <a:lstStyle/>
        <a:p>
          <a:endParaRPr lang="tr-TR"/>
        </a:p>
      </dgm:t>
    </dgm:pt>
    <dgm:pt modelId="{74E4D554-57FE-4FF6-B056-F738BE9A54B9}" type="sibTrans" cxnId="{7CCD56D4-F919-4BC0-B0B5-C17BD002C90D}">
      <dgm:prSet/>
      <dgm:spPr/>
      <dgm:t>
        <a:bodyPr/>
        <a:lstStyle/>
        <a:p>
          <a:endParaRPr lang="tr-TR"/>
        </a:p>
      </dgm:t>
    </dgm:pt>
    <dgm:pt modelId="{3CA9B61D-9D06-4530-9742-3025D1AE2234}">
      <dgm:prSet phldrT="[Metin]" custT="1"/>
      <dgm:spPr/>
      <dgm:t>
        <a:bodyPr vert="vert270"/>
        <a:lstStyle/>
        <a:p>
          <a:r>
            <a:rPr lang="tr-TR" sz="1800" b="1" dirty="0">
              <a:latin typeface="Comic Sans MS" pitchFamily="66" charset="0"/>
            </a:rPr>
            <a:t>Kuru Sıcak Hava</a:t>
          </a:r>
        </a:p>
      </dgm:t>
    </dgm:pt>
    <dgm:pt modelId="{4894887D-C446-4E87-AB6F-DC32EDC58046}" type="parTrans" cxnId="{8ACBD907-C643-4E22-B47C-06DB1CB1F6D0}">
      <dgm:prSet/>
      <dgm:spPr/>
      <dgm:t>
        <a:bodyPr/>
        <a:lstStyle/>
        <a:p>
          <a:endParaRPr lang="tr-TR"/>
        </a:p>
      </dgm:t>
    </dgm:pt>
    <dgm:pt modelId="{93C919C7-5EFF-4894-AF90-F05802BECC27}" type="sibTrans" cxnId="{8ACBD907-C643-4E22-B47C-06DB1CB1F6D0}">
      <dgm:prSet/>
      <dgm:spPr/>
      <dgm:t>
        <a:bodyPr/>
        <a:lstStyle/>
        <a:p>
          <a:endParaRPr lang="tr-TR"/>
        </a:p>
      </dgm:t>
    </dgm:pt>
    <dgm:pt modelId="{99C52843-ABED-4D18-9272-B39C1266043C}">
      <dgm:prSet phldrT="[Metin]" custT="1"/>
      <dgm:spPr/>
      <dgm:t>
        <a:bodyPr/>
        <a:lstStyle/>
        <a:p>
          <a:r>
            <a:rPr lang="tr-TR" sz="1800" b="1" dirty="0">
              <a:latin typeface="Comic Sans MS" pitchFamily="66" charset="0"/>
            </a:rPr>
            <a:t>Sıcak Su</a:t>
          </a:r>
        </a:p>
      </dgm:t>
    </dgm:pt>
    <dgm:pt modelId="{4167103F-4DA8-4391-8CC5-C1955AF6A1BD}" type="parTrans" cxnId="{6BEF493B-1B98-4937-839B-878C5C120B25}">
      <dgm:prSet/>
      <dgm:spPr/>
      <dgm:t>
        <a:bodyPr/>
        <a:lstStyle/>
        <a:p>
          <a:endParaRPr lang="tr-TR"/>
        </a:p>
      </dgm:t>
    </dgm:pt>
    <dgm:pt modelId="{4719BE52-BB36-47DE-B37D-83E02E12DDD4}" type="sibTrans" cxnId="{6BEF493B-1B98-4937-839B-878C5C120B25}">
      <dgm:prSet/>
      <dgm:spPr/>
      <dgm:t>
        <a:bodyPr/>
        <a:lstStyle/>
        <a:p>
          <a:endParaRPr lang="tr-TR"/>
        </a:p>
      </dgm:t>
    </dgm:pt>
    <dgm:pt modelId="{A98E4DB7-D69F-447B-BC7F-DBBEF985BBDA}">
      <dgm:prSet phldrT="[Metin]" custT="1"/>
      <dgm:spPr/>
      <dgm:t>
        <a:bodyPr/>
        <a:lstStyle/>
        <a:p>
          <a:r>
            <a:rPr lang="tr-TR" sz="1600" b="1" dirty="0">
              <a:latin typeface="Comic Sans MS" pitchFamily="66" charset="0"/>
            </a:rPr>
            <a:t>Su Buharı</a:t>
          </a:r>
        </a:p>
      </dgm:t>
    </dgm:pt>
    <dgm:pt modelId="{17123EC2-5362-44C5-806F-90891F4A4686}" type="parTrans" cxnId="{BEA59B0A-35B8-40C5-B923-47B64E63A5F7}">
      <dgm:prSet/>
      <dgm:spPr/>
      <dgm:t>
        <a:bodyPr/>
        <a:lstStyle/>
        <a:p>
          <a:endParaRPr lang="tr-TR"/>
        </a:p>
      </dgm:t>
    </dgm:pt>
    <dgm:pt modelId="{C39F1C2D-F10E-461D-AB55-A32B6130A546}" type="sibTrans" cxnId="{BEA59B0A-35B8-40C5-B923-47B64E63A5F7}">
      <dgm:prSet/>
      <dgm:spPr/>
      <dgm:t>
        <a:bodyPr/>
        <a:lstStyle/>
        <a:p>
          <a:endParaRPr lang="tr-TR"/>
        </a:p>
      </dgm:t>
    </dgm:pt>
    <dgm:pt modelId="{E9A8D176-59D6-4FD0-B61C-BC8E9A33AC0A}">
      <dgm:prSet phldrT="[Metin]" custT="1"/>
      <dgm:spPr/>
      <dgm:t>
        <a:bodyPr vert="vert270"/>
        <a:lstStyle/>
        <a:p>
          <a:r>
            <a:rPr lang="tr-TR" sz="1800" b="1" dirty="0">
              <a:latin typeface="Comic Sans MS" pitchFamily="66" charset="0"/>
            </a:rPr>
            <a:t>Kaynatma</a:t>
          </a:r>
        </a:p>
      </dgm:t>
    </dgm:pt>
    <dgm:pt modelId="{A89EF0A2-0937-4DA6-BBD9-07E68024255B}" type="parTrans" cxnId="{C1B73C91-E369-4EB8-B332-0891139E6C19}">
      <dgm:prSet/>
      <dgm:spPr/>
      <dgm:t>
        <a:bodyPr/>
        <a:lstStyle/>
        <a:p>
          <a:endParaRPr lang="tr-TR"/>
        </a:p>
      </dgm:t>
    </dgm:pt>
    <dgm:pt modelId="{BF219DF1-F955-4923-AEBE-902F825094D8}" type="sibTrans" cxnId="{C1B73C91-E369-4EB8-B332-0891139E6C19}">
      <dgm:prSet/>
      <dgm:spPr/>
      <dgm:t>
        <a:bodyPr/>
        <a:lstStyle/>
        <a:p>
          <a:endParaRPr lang="tr-TR"/>
        </a:p>
      </dgm:t>
    </dgm:pt>
    <dgm:pt modelId="{BE2D5947-3ACF-43C1-88D8-E301332660F6}">
      <dgm:prSet phldrT="[Metin]" custT="1"/>
      <dgm:spPr/>
      <dgm:t>
        <a:bodyPr vert="vert270"/>
        <a:lstStyle/>
        <a:p>
          <a:r>
            <a:rPr lang="tr-TR" sz="1800" b="1" dirty="0" err="1">
              <a:latin typeface="Comic Sans MS" pitchFamily="66" charset="0"/>
            </a:rPr>
            <a:t>Tindalizasyon</a:t>
          </a:r>
          <a:endParaRPr lang="tr-TR" sz="1800" b="1" dirty="0">
            <a:latin typeface="Comic Sans MS" pitchFamily="66" charset="0"/>
          </a:endParaRPr>
        </a:p>
      </dgm:t>
    </dgm:pt>
    <dgm:pt modelId="{60C2E393-4988-4E12-BAE8-34356646BCEF}" type="parTrans" cxnId="{07B1856C-EE10-46D8-AB75-0B6AFACFCD7B}">
      <dgm:prSet/>
      <dgm:spPr/>
      <dgm:t>
        <a:bodyPr/>
        <a:lstStyle/>
        <a:p>
          <a:endParaRPr lang="tr-TR"/>
        </a:p>
      </dgm:t>
    </dgm:pt>
    <dgm:pt modelId="{767757AF-FD3E-44D0-A342-58152DC533E5}" type="sibTrans" cxnId="{07B1856C-EE10-46D8-AB75-0B6AFACFCD7B}">
      <dgm:prSet/>
      <dgm:spPr/>
      <dgm:t>
        <a:bodyPr/>
        <a:lstStyle/>
        <a:p>
          <a:endParaRPr lang="tr-TR"/>
        </a:p>
      </dgm:t>
    </dgm:pt>
    <dgm:pt modelId="{DC036674-5AE3-436D-B4B1-23FD15DC2278}">
      <dgm:prSet phldrT="[Metin]" custT="1"/>
      <dgm:spPr/>
      <dgm:t>
        <a:bodyPr vert="vert270"/>
        <a:lstStyle/>
        <a:p>
          <a:r>
            <a:rPr lang="tr-TR" sz="1800" b="1" dirty="0">
              <a:latin typeface="Comic Sans MS" pitchFamily="66" charset="0"/>
            </a:rPr>
            <a:t>Basınçsız</a:t>
          </a:r>
        </a:p>
      </dgm:t>
    </dgm:pt>
    <dgm:pt modelId="{426FE26B-0764-4417-A06C-F98E4AE40D5C}" type="parTrans" cxnId="{FBD69D0B-148C-411E-873F-2B0292A53FD7}">
      <dgm:prSet/>
      <dgm:spPr/>
      <dgm:t>
        <a:bodyPr/>
        <a:lstStyle/>
        <a:p>
          <a:endParaRPr lang="tr-TR"/>
        </a:p>
      </dgm:t>
    </dgm:pt>
    <dgm:pt modelId="{052DAA6F-A8DD-4890-A2DC-2F0B98B83925}" type="sibTrans" cxnId="{FBD69D0B-148C-411E-873F-2B0292A53FD7}">
      <dgm:prSet/>
      <dgm:spPr/>
      <dgm:t>
        <a:bodyPr/>
        <a:lstStyle/>
        <a:p>
          <a:endParaRPr lang="tr-TR"/>
        </a:p>
      </dgm:t>
    </dgm:pt>
    <dgm:pt modelId="{40BA2189-A123-48F5-BB35-B63424374AFF}">
      <dgm:prSet phldrT="[Metin]" custT="1"/>
      <dgm:spPr/>
      <dgm:t>
        <a:bodyPr vert="vert270"/>
        <a:lstStyle/>
        <a:p>
          <a:r>
            <a:rPr lang="tr-TR" sz="1800" b="1" dirty="0">
              <a:latin typeface="Comic Sans MS" pitchFamily="66" charset="0"/>
            </a:rPr>
            <a:t>Basınçlı</a:t>
          </a:r>
        </a:p>
      </dgm:t>
    </dgm:pt>
    <dgm:pt modelId="{B83A2BFF-115E-45FD-993F-8E8B25A11634}" type="parTrans" cxnId="{A1C4F79A-AF44-426A-B40A-051912E82ABA}">
      <dgm:prSet/>
      <dgm:spPr/>
      <dgm:t>
        <a:bodyPr/>
        <a:lstStyle/>
        <a:p>
          <a:endParaRPr lang="tr-TR"/>
        </a:p>
      </dgm:t>
    </dgm:pt>
    <dgm:pt modelId="{6493D842-640F-4315-A6F3-A1A31E2078CD}" type="sibTrans" cxnId="{A1C4F79A-AF44-426A-B40A-051912E82ABA}">
      <dgm:prSet/>
      <dgm:spPr/>
      <dgm:t>
        <a:bodyPr/>
        <a:lstStyle/>
        <a:p>
          <a:endParaRPr lang="tr-TR"/>
        </a:p>
      </dgm:t>
    </dgm:pt>
    <dgm:pt modelId="{2C4877AD-174A-4E6D-8051-362701289DD6}">
      <dgm:prSet phldrT="[Metin]" custT="1"/>
      <dgm:spPr/>
      <dgm:t>
        <a:bodyPr/>
        <a:lstStyle/>
        <a:p>
          <a:r>
            <a:rPr lang="tr-TR" sz="1600" b="1" dirty="0" err="1">
              <a:latin typeface="Comic Sans MS" pitchFamily="66" charset="0"/>
            </a:rPr>
            <a:t>İyonizan</a:t>
          </a:r>
          <a:endParaRPr lang="tr-TR" sz="1600" b="1" dirty="0">
            <a:latin typeface="Comic Sans MS" pitchFamily="66" charset="0"/>
          </a:endParaRPr>
        </a:p>
      </dgm:t>
    </dgm:pt>
    <dgm:pt modelId="{80B29432-E3B0-4153-972C-6F67100B25CE}" type="parTrans" cxnId="{2FC28E9F-4D7B-42B9-AC0D-6A54EC126B64}">
      <dgm:prSet/>
      <dgm:spPr/>
      <dgm:t>
        <a:bodyPr/>
        <a:lstStyle/>
        <a:p>
          <a:endParaRPr lang="tr-TR"/>
        </a:p>
      </dgm:t>
    </dgm:pt>
    <dgm:pt modelId="{01BF6C19-5B1D-4CCC-82D6-75294F2ABF59}" type="sibTrans" cxnId="{2FC28E9F-4D7B-42B9-AC0D-6A54EC126B64}">
      <dgm:prSet/>
      <dgm:spPr/>
      <dgm:t>
        <a:bodyPr/>
        <a:lstStyle/>
        <a:p>
          <a:endParaRPr lang="tr-TR"/>
        </a:p>
      </dgm:t>
    </dgm:pt>
    <dgm:pt modelId="{E365CF66-C5BD-4F31-B4E9-F6333A284E0D}">
      <dgm:prSet phldrT="[Metin]" custT="1"/>
      <dgm:spPr/>
      <dgm:t>
        <a:bodyPr/>
        <a:lstStyle/>
        <a:p>
          <a:r>
            <a:rPr lang="tr-TR" sz="1800" b="1" dirty="0">
              <a:latin typeface="Comic Sans MS" pitchFamily="66" charset="0"/>
            </a:rPr>
            <a:t>UV</a:t>
          </a:r>
        </a:p>
      </dgm:t>
    </dgm:pt>
    <dgm:pt modelId="{44AD3E68-21D9-403B-AAAB-BF662D23C163}" type="parTrans" cxnId="{009A58F6-1390-468C-AEEF-6D8991E1950D}">
      <dgm:prSet/>
      <dgm:spPr/>
      <dgm:t>
        <a:bodyPr/>
        <a:lstStyle/>
        <a:p>
          <a:endParaRPr lang="tr-TR"/>
        </a:p>
      </dgm:t>
    </dgm:pt>
    <dgm:pt modelId="{C0ADAB97-FD81-4C0C-BFDA-7E650637DD6D}" type="sibTrans" cxnId="{009A58F6-1390-468C-AEEF-6D8991E1950D}">
      <dgm:prSet/>
      <dgm:spPr/>
      <dgm:t>
        <a:bodyPr/>
        <a:lstStyle/>
        <a:p>
          <a:endParaRPr lang="tr-TR"/>
        </a:p>
      </dgm:t>
    </dgm:pt>
    <dgm:pt modelId="{33296E0A-0C9D-45AA-9F46-EB780186C5E1}">
      <dgm:prSet phldrT="[Metin]" custT="1"/>
      <dgm:spPr/>
      <dgm:t>
        <a:bodyPr vert="vert270"/>
        <a:lstStyle/>
        <a:p>
          <a:r>
            <a:rPr lang="tr-TR" sz="1800" b="1" dirty="0">
              <a:latin typeface="Comic Sans MS" pitchFamily="66" charset="0"/>
            </a:rPr>
            <a:t>Etilen oksit</a:t>
          </a:r>
        </a:p>
      </dgm:t>
    </dgm:pt>
    <dgm:pt modelId="{114635CD-9761-4CEF-8237-FB2AC7FB6F8C}" type="parTrans" cxnId="{C48D3851-B784-4962-8722-9C5ADFDE1D43}">
      <dgm:prSet/>
      <dgm:spPr/>
      <dgm:t>
        <a:bodyPr/>
        <a:lstStyle/>
        <a:p>
          <a:endParaRPr lang="tr-TR"/>
        </a:p>
      </dgm:t>
    </dgm:pt>
    <dgm:pt modelId="{4A485F6B-4E7E-43C5-B668-819DDD97B56F}" type="sibTrans" cxnId="{C48D3851-B784-4962-8722-9C5ADFDE1D43}">
      <dgm:prSet/>
      <dgm:spPr/>
      <dgm:t>
        <a:bodyPr/>
        <a:lstStyle/>
        <a:p>
          <a:endParaRPr lang="tr-TR"/>
        </a:p>
      </dgm:t>
    </dgm:pt>
    <dgm:pt modelId="{4984EAD4-1052-4335-A11B-80D982F3614C}">
      <dgm:prSet phldrT="[Metin]" custT="1"/>
      <dgm:spPr/>
      <dgm:t>
        <a:bodyPr vert="vert270"/>
        <a:lstStyle/>
        <a:p>
          <a:r>
            <a:rPr lang="tr-TR" sz="1800" b="1" dirty="0">
              <a:latin typeface="Comic Sans MS" pitchFamily="66" charset="0"/>
            </a:rPr>
            <a:t>Formaldehit</a:t>
          </a:r>
        </a:p>
      </dgm:t>
    </dgm:pt>
    <dgm:pt modelId="{0723AA7E-599C-47A1-87BB-7310729C4CEC}" type="parTrans" cxnId="{3009FEDA-28E6-410D-B725-4D341A850796}">
      <dgm:prSet/>
      <dgm:spPr/>
      <dgm:t>
        <a:bodyPr/>
        <a:lstStyle/>
        <a:p>
          <a:endParaRPr lang="tr-TR"/>
        </a:p>
      </dgm:t>
    </dgm:pt>
    <dgm:pt modelId="{A9710238-C2DB-4222-9BEA-73CFC69DCE0B}" type="sibTrans" cxnId="{3009FEDA-28E6-410D-B725-4D341A850796}">
      <dgm:prSet/>
      <dgm:spPr/>
      <dgm:t>
        <a:bodyPr/>
        <a:lstStyle/>
        <a:p>
          <a:endParaRPr lang="tr-TR"/>
        </a:p>
      </dgm:t>
    </dgm:pt>
    <dgm:pt modelId="{2DAF76FD-7583-415A-BF11-B8DA31BDAEB1}">
      <dgm:prSet phldrT="[Metin]" custT="1"/>
      <dgm:spPr/>
      <dgm:t>
        <a:bodyPr vert="vert270"/>
        <a:lstStyle/>
        <a:p>
          <a:r>
            <a:rPr lang="tr-TR" sz="1800" b="1" dirty="0">
              <a:latin typeface="Comic Sans MS" pitchFamily="66" charset="0"/>
            </a:rPr>
            <a:t>H</a:t>
          </a:r>
          <a:r>
            <a:rPr lang="tr-TR" sz="1800" b="1" baseline="-25000" dirty="0">
              <a:latin typeface="Comic Sans MS" pitchFamily="66" charset="0"/>
            </a:rPr>
            <a:t>2</a:t>
          </a:r>
          <a:r>
            <a:rPr lang="tr-TR" sz="1800" b="1" dirty="0">
              <a:latin typeface="Comic Sans MS" pitchFamily="66" charset="0"/>
            </a:rPr>
            <a:t>O</a:t>
          </a:r>
          <a:r>
            <a:rPr lang="tr-TR" sz="1800" b="1" baseline="-25000" dirty="0">
              <a:latin typeface="Comic Sans MS" pitchFamily="66" charset="0"/>
            </a:rPr>
            <a:t>2</a:t>
          </a:r>
        </a:p>
      </dgm:t>
    </dgm:pt>
    <dgm:pt modelId="{8D3E2828-5BEA-484C-A12C-690575BE2453}" type="parTrans" cxnId="{944AE581-BAC9-44D1-9EFA-E3D6348DBC7A}">
      <dgm:prSet/>
      <dgm:spPr/>
      <dgm:t>
        <a:bodyPr/>
        <a:lstStyle/>
        <a:p>
          <a:endParaRPr lang="tr-TR"/>
        </a:p>
      </dgm:t>
    </dgm:pt>
    <dgm:pt modelId="{0A074119-201D-47C4-B195-ABACCF10A411}" type="sibTrans" cxnId="{944AE581-BAC9-44D1-9EFA-E3D6348DBC7A}">
      <dgm:prSet/>
      <dgm:spPr/>
      <dgm:t>
        <a:bodyPr/>
        <a:lstStyle/>
        <a:p>
          <a:endParaRPr lang="tr-TR"/>
        </a:p>
      </dgm:t>
    </dgm:pt>
    <dgm:pt modelId="{8C32F115-BC0B-42FF-B07F-69463C51C9E9}">
      <dgm:prSet phldrT="[Metin]" custT="1"/>
      <dgm:spPr/>
      <dgm:t>
        <a:bodyPr vert="vert270"/>
        <a:lstStyle/>
        <a:p>
          <a:r>
            <a:rPr lang="tr-TR" sz="1800" b="1" baseline="0" dirty="0">
              <a:latin typeface="Comic Sans MS" pitchFamily="66" charset="0"/>
            </a:rPr>
            <a:t>Plazma gaz</a:t>
          </a:r>
        </a:p>
      </dgm:t>
    </dgm:pt>
    <dgm:pt modelId="{10DDFE0A-416F-47CB-A499-D38543E0B4EB}" type="parTrans" cxnId="{1F1845BD-C008-44E3-BA82-E1C3AE578154}">
      <dgm:prSet/>
      <dgm:spPr/>
      <dgm:t>
        <a:bodyPr/>
        <a:lstStyle/>
        <a:p>
          <a:endParaRPr lang="tr-TR"/>
        </a:p>
      </dgm:t>
    </dgm:pt>
    <dgm:pt modelId="{1ACCFB51-DAC9-443E-BF5E-659D9686CADA}" type="sibTrans" cxnId="{1F1845BD-C008-44E3-BA82-E1C3AE578154}">
      <dgm:prSet/>
      <dgm:spPr/>
      <dgm:t>
        <a:bodyPr/>
        <a:lstStyle/>
        <a:p>
          <a:endParaRPr lang="tr-TR"/>
        </a:p>
      </dgm:t>
    </dgm:pt>
    <dgm:pt modelId="{1986776F-726E-407D-BFD5-73A59254283C}">
      <dgm:prSet phldrT="[Metin]" custT="1"/>
      <dgm:spPr/>
      <dgm:t>
        <a:bodyPr vert="vert270"/>
        <a:lstStyle/>
        <a:p>
          <a:r>
            <a:rPr lang="tr-TR" sz="1800" b="1" dirty="0" err="1">
              <a:latin typeface="Comic Sans MS" pitchFamily="66" charset="0"/>
            </a:rPr>
            <a:t>Glutaraldehit</a:t>
          </a:r>
          <a:endParaRPr lang="tr-TR" sz="1800" b="1" dirty="0">
            <a:latin typeface="Comic Sans MS" pitchFamily="66" charset="0"/>
          </a:endParaRPr>
        </a:p>
      </dgm:t>
    </dgm:pt>
    <dgm:pt modelId="{EE54B2AF-3C64-4803-81B6-0446D26A8127}" type="parTrans" cxnId="{0AD1E023-9DB9-47D4-A6AF-F165A0EE3C1F}">
      <dgm:prSet/>
      <dgm:spPr/>
      <dgm:t>
        <a:bodyPr/>
        <a:lstStyle/>
        <a:p>
          <a:endParaRPr lang="tr-TR"/>
        </a:p>
      </dgm:t>
    </dgm:pt>
    <dgm:pt modelId="{34894502-00E9-498B-8252-AF7FB90F3D64}" type="sibTrans" cxnId="{0AD1E023-9DB9-47D4-A6AF-F165A0EE3C1F}">
      <dgm:prSet/>
      <dgm:spPr/>
      <dgm:t>
        <a:bodyPr/>
        <a:lstStyle/>
        <a:p>
          <a:endParaRPr lang="tr-TR"/>
        </a:p>
      </dgm:t>
    </dgm:pt>
    <dgm:pt modelId="{43CC9AAB-4CC6-41B6-AC1D-ED42D28A288D}">
      <dgm:prSet phldrT="[Metin]" custT="1"/>
      <dgm:spPr/>
      <dgm:t>
        <a:bodyPr vert="vert270"/>
        <a:lstStyle/>
        <a:p>
          <a:r>
            <a:rPr lang="tr-TR" sz="1800" b="1" dirty="0">
              <a:latin typeface="Comic Sans MS" pitchFamily="66" charset="0"/>
            </a:rPr>
            <a:t>UHT</a:t>
          </a:r>
        </a:p>
      </dgm:t>
    </dgm:pt>
    <dgm:pt modelId="{3CA212A8-0878-4235-BA12-F5687E836582}" type="parTrans" cxnId="{D649AE5B-6EB8-49F1-8073-45365E5071DC}">
      <dgm:prSet/>
      <dgm:spPr/>
      <dgm:t>
        <a:bodyPr/>
        <a:lstStyle/>
        <a:p>
          <a:endParaRPr lang="tr-TR"/>
        </a:p>
      </dgm:t>
    </dgm:pt>
    <dgm:pt modelId="{661E5E9F-C743-427B-9F48-4FBB3363F74E}" type="sibTrans" cxnId="{D649AE5B-6EB8-49F1-8073-45365E5071DC}">
      <dgm:prSet/>
      <dgm:spPr/>
      <dgm:t>
        <a:bodyPr/>
        <a:lstStyle/>
        <a:p>
          <a:endParaRPr lang="tr-TR"/>
        </a:p>
      </dgm:t>
    </dgm:pt>
    <dgm:pt modelId="{8B3742CE-6B28-48B8-8E7A-3499A655FB26}" type="pres">
      <dgm:prSet presAssocID="{04A35B28-285A-4B6E-ABC4-FB5A45FD565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458377F-B84F-4CF9-9A1B-03A4DE20C557}" type="pres">
      <dgm:prSet presAssocID="{71069415-FDA1-45B4-9F45-A4AE97123DB6}" presName="hierRoot1" presStyleCnt="0"/>
      <dgm:spPr/>
    </dgm:pt>
    <dgm:pt modelId="{C739D5F7-7F59-495E-B6EA-86F5E48F2E02}" type="pres">
      <dgm:prSet presAssocID="{71069415-FDA1-45B4-9F45-A4AE97123DB6}" presName="composite" presStyleCnt="0"/>
      <dgm:spPr/>
    </dgm:pt>
    <dgm:pt modelId="{206A5D91-F281-40E6-AB3A-3365AA1FFD45}" type="pres">
      <dgm:prSet presAssocID="{71069415-FDA1-45B4-9F45-A4AE97123DB6}" presName="background" presStyleLbl="node0" presStyleIdx="0" presStyleCnt="1"/>
      <dgm:spPr/>
    </dgm:pt>
    <dgm:pt modelId="{399F4800-07F4-4B40-A68A-9F4B26DCBC9F}" type="pres">
      <dgm:prSet presAssocID="{71069415-FDA1-45B4-9F45-A4AE97123DB6}" presName="text" presStyleLbl="fgAcc0" presStyleIdx="0" presStyleCnt="1" custScaleX="716623" custLinFactNeighborX="23425" custLinFactNeighborY="-8818">
        <dgm:presLayoutVars>
          <dgm:chPref val="3"/>
        </dgm:presLayoutVars>
      </dgm:prSet>
      <dgm:spPr/>
    </dgm:pt>
    <dgm:pt modelId="{84DD51F1-9464-46E2-9C9A-ABE8076A901C}" type="pres">
      <dgm:prSet presAssocID="{71069415-FDA1-45B4-9F45-A4AE97123DB6}" presName="hierChild2" presStyleCnt="0"/>
      <dgm:spPr/>
    </dgm:pt>
    <dgm:pt modelId="{79DFA867-D9F4-4832-88D0-A148AA8C51F2}" type="pres">
      <dgm:prSet presAssocID="{78F7CCE3-9868-4953-9CED-84AFCD18C443}" presName="Name10" presStyleLbl="parChTrans1D2" presStyleIdx="0" presStyleCnt="3"/>
      <dgm:spPr/>
    </dgm:pt>
    <dgm:pt modelId="{6008EA7A-427E-4E23-9435-D491105EDFF8}" type="pres">
      <dgm:prSet presAssocID="{5527593D-C5D6-4AAD-88B5-DA207656F733}" presName="hierRoot2" presStyleCnt="0"/>
      <dgm:spPr/>
    </dgm:pt>
    <dgm:pt modelId="{4F471E0E-71FD-49E6-A0A0-669C8F540B4B}" type="pres">
      <dgm:prSet presAssocID="{5527593D-C5D6-4AAD-88B5-DA207656F733}" presName="composite2" presStyleCnt="0"/>
      <dgm:spPr/>
    </dgm:pt>
    <dgm:pt modelId="{AA5BCDCD-7E2F-4693-929A-8A50B84C5102}" type="pres">
      <dgm:prSet presAssocID="{5527593D-C5D6-4AAD-88B5-DA207656F733}" presName="background2" presStyleLbl="node2" presStyleIdx="0" presStyleCnt="3"/>
      <dgm:spPr/>
    </dgm:pt>
    <dgm:pt modelId="{ED4031D3-C1A5-4BC3-8E63-DBEBE6288DB7}" type="pres">
      <dgm:prSet presAssocID="{5527593D-C5D6-4AAD-88B5-DA207656F733}" presName="text2" presStyleLbl="fgAcc2" presStyleIdx="0" presStyleCnt="3" custScaleX="357494" custLinFactNeighborX="0" custLinFactNeighborY="67405">
        <dgm:presLayoutVars>
          <dgm:chPref val="3"/>
        </dgm:presLayoutVars>
      </dgm:prSet>
      <dgm:spPr/>
    </dgm:pt>
    <dgm:pt modelId="{46DB56D7-4316-4887-A3AC-21D3632E128B}" type="pres">
      <dgm:prSet presAssocID="{5527593D-C5D6-4AAD-88B5-DA207656F733}" presName="hierChild3" presStyleCnt="0"/>
      <dgm:spPr/>
    </dgm:pt>
    <dgm:pt modelId="{E67E2A26-1FD0-418C-914E-F8990DD5325E}" type="pres">
      <dgm:prSet presAssocID="{940BF5CB-FC30-45FC-8D0E-81F804FC6247}" presName="Name17" presStyleLbl="parChTrans1D3" presStyleIdx="0" presStyleCnt="9"/>
      <dgm:spPr/>
    </dgm:pt>
    <dgm:pt modelId="{6DAA45BA-8397-4FD9-A5EC-71E0E22CA6BA}" type="pres">
      <dgm:prSet presAssocID="{6F50158D-8D15-488C-B24B-4748F0258BFA}" presName="hierRoot3" presStyleCnt="0"/>
      <dgm:spPr/>
    </dgm:pt>
    <dgm:pt modelId="{AFF56236-5E9A-4BE5-A414-2E8B835D2A86}" type="pres">
      <dgm:prSet presAssocID="{6F50158D-8D15-488C-B24B-4748F0258BFA}" presName="composite3" presStyleCnt="0"/>
      <dgm:spPr/>
    </dgm:pt>
    <dgm:pt modelId="{2F9F04B1-6F9D-43F9-A87E-20004305B01F}" type="pres">
      <dgm:prSet presAssocID="{6F50158D-8D15-488C-B24B-4748F0258BFA}" presName="background3" presStyleLbl="node3" presStyleIdx="0" presStyleCnt="9"/>
      <dgm:spPr/>
    </dgm:pt>
    <dgm:pt modelId="{0B80D3D4-268C-443F-871A-AB4BEC1C4B33}" type="pres">
      <dgm:prSet presAssocID="{6F50158D-8D15-488C-B24B-4748F0258BFA}" presName="text3" presStyleLbl="fgAcc3" presStyleIdx="0" presStyleCnt="9" custScaleX="261443" custLinFactNeighborX="-341" custLinFactNeighborY="68502">
        <dgm:presLayoutVars>
          <dgm:chPref val="3"/>
        </dgm:presLayoutVars>
      </dgm:prSet>
      <dgm:spPr/>
    </dgm:pt>
    <dgm:pt modelId="{BEAF6FA0-C336-47C9-AC70-887B5A4A0709}" type="pres">
      <dgm:prSet presAssocID="{6F50158D-8D15-488C-B24B-4748F0258BFA}" presName="hierChild4" presStyleCnt="0"/>
      <dgm:spPr/>
    </dgm:pt>
    <dgm:pt modelId="{4C8103BF-D921-4E07-AA54-6FCF3B03CAE9}" type="pres">
      <dgm:prSet presAssocID="{016889F5-62B3-42A3-A5CD-7EF07F5F591B}" presName="Name23" presStyleLbl="parChTrans1D4" presStyleIdx="0" presStyleCnt="13"/>
      <dgm:spPr/>
    </dgm:pt>
    <dgm:pt modelId="{28E59F20-16EA-4167-9F16-270B10782E0E}" type="pres">
      <dgm:prSet presAssocID="{2A2C69E7-04E0-411D-95E5-6FBABB250E98}" presName="hierRoot4" presStyleCnt="0"/>
      <dgm:spPr/>
    </dgm:pt>
    <dgm:pt modelId="{7296D287-3BEF-45AF-833D-A4D75AC622DA}" type="pres">
      <dgm:prSet presAssocID="{2A2C69E7-04E0-411D-95E5-6FBABB250E98}" presName="composite4" presStyleCnt="0"/>
      <dgm:spPr/>
    </dgm:pt>
    <dgm:pt modelId="{05619939-0753-4EF0-9747-DBCFB522301A}" type="pres">
      <dgm:prSet presAssocID="{2A2C69E7-04E0-411D-95E5-6FBABB250E98}" presName="background4" presStyleLbl="node4" presStyleIdx="0" presStyleCnt="13"/>
      <dgm:spPr/>
    </dgm:pt>
    <dgm:pt modelId="{682A7D33-38A7-4E9B-8C4B-59D887F430E2}" type="pres">
      <dgm:prSet presAssocID="{2A2C69E7-04E0-411D-95E5-6FBABB250E98}" presName="text4" presStyleLbl="fgAcc4" presStyleIdx="0" presStyleCnt="13" custScaleX="187696" custScaleY="84602" custLinFactY="28830" custLinFactNeighborX="-13060" custLinFactNeighborY="100000">
        <dgm:presLayoutVars>
          <dgm:chPref val="3"/>
        </dgm:presLayoutVars>
      </dgm:prSet>
      <dgm:spPr/>
    </dgm:pt>
    <dgm:pt modelId="{C4C205EE-186E-42B6-9DDE-C30FBF3D7DB4}" type="pres">
      <dgm:prSet presAssocID="{2A2C69E7-04E0-411D-95E5-6FBABB250E98}" presName="hierChild5" presStyleCnt="0"/>
      <dgm:spPr/>
    </dgm:pt>
    <dgm:pt modelId="{BB11DBBC-4C0E-4D53-A4B5-4CC2AAEA69CC}" type="pres">
      <dgm:prSet presAssocID="{18FFA1EB-D3B5-431D-8323-5BB2A36EC90E}" presName="Name23" presStyleLbl="parChTrans1D4" presStyleIdx="1" presStyleCnt="13"/>
      <dgm:spPr/>
    </dgm:pt>
    <dgm:pt modelId="{2E62D1FD-8608-4CDD-8F36-26F05470FD5F}" type="pres">
      <dgm:prSet presAssocID="{818CA8B9-9866-4F49-9733-C55CF642A3C1}" presName="hierRoot4" presStyleCnt="0"/>
      <dgm:spPr/>
    </dgm:pt>
    <dgm:pt modelId="{35E5DDF9-5384-4727-BAC1-78F58FA42059}" type="pres">
      <dgm:prSet presAssocID="{818CA8B9-9866-4F49-9733-C55CF642A3C1}" presName="composite4" presStyleCnt="0"/>
      <dgm:spPr/>
    </dgm:pt>
    <dgm:pt modelId="{B07A3D7E-0CDD-4680-8B1E-B51C6308DF54}" type="pres">
      <dgm:prSet presAssocID="{818CA8B9-9866-4F49-9733-C55CF642A3C1}" presName="background4" presStyleLbl="node4" presStyleIdx="1" presStyleCnt="13"/>
      <dgm:spPr/>
    </dgm:pt>
    <dgm:pt modelId="{65CBD898-D982-46E2-B2B9-3394BEECAE68}" type="pres">
      <dgm:prSet presAssocID="{818CA8B9-9866-4F49-9733-C55CF642A3C1}" presName="text4" presStyleLbl="fgAcc4" presStyleIdx="1" presStyleCnt="13" custScaleY="1227499" custLinFactY="100000" custLinFactNeighborX="-284" custLinFactNeighborY="115201">
        <dgm:presLayoutVars>
          <dgm:chPref val="3"/>
        </dgm:presLayoutVars>
      </dgm:prSet>
      <dgm:spPr/>
    </dgm:pt>
    <dgm:pt modelId="{6437B092-E619-4A97-9FF2-0E65F571045C}" type="pres">
      <dgm:prSet presAssocID="{818CA8B9-9866-4F49-9733-C55CF642A3C1}" presName="hierChild5" presStyleCnt="0"/>
      <dgm:spPr/>
    </dgm:pt>
    <dgm:pt modelId="{73B8492E-BD04-460A-B2EC-5426B4984D5E}" type="pres">
      <dgm:prSet presAssocID="{4894887D-C446-4E87-AB6F-DC32EDC58046}" presName="Name23" presStyleLbl="parChTrans1D4" presStyleIdx="2" presStyleCnt="13"/>
      <dgm:spPr/>
    </dgm:pt>
    <dgm:pt modelId="{8D54A5E8-0CF4-4C9C-A4AF-C595C9C4BD68}" type="pres">
      <dgm:prSet presAssocID="{3CA9B61D-9D06-4530-9742-3025D1AE2234}" presName="hierRoot4" presStyleCnt="0"/>
      <dgm:spPr/>
    </dgm:pt>
    <dgm:pt modelId="{958319EA-E4D3-4587-BAFC-E409BE8A58F9}" type="pres">
      <dgm:prSet presAssocID="{3CA9B61D-9D06-4530-9742-3025D1AE2234}" presName="composite4" presStyleCnt="0"/>
      <dgm:spPr/>
    </dgm:pt>
    <dgm:pt modelId="{0BF483E5-DAEA-4B61-86A0-439924C51AE4}" type="pres">
      <dgm:prSet presAssocID="{3CA9B61D-9D06-4530-9742-3025D1AE2234}" presName="background4" presStyleLbl="node4" presStyleIdx="2" presStyleCnt="13"/>
      <dgm:spPr/>
    </dgm:pt>
    <dgm:pt modelId="{F1B3EB57-04AB-4BAC-8059-8D137FCD10B9}" type="pres">
      <dgm:prSet presAssocID="{3CA9B61D-9D06-4530-9742-3025D1AE2234}" presName="text4" presStyleLbl="fgAcc4" presStyleIdx="2" presStyleCnt="13" custScaleY="761644" custLinFactY="100000" custLinFactNeighborX="-12162" custLinFactNeighborY="127986">
        <dgm:presLayoutVars>
          <dgm:chPref val="3"/>
        </dgm:presLayoutVars>
      </dgm:prSet>
      <dgm:spPr/>
    </dgm:pt>
    <dgm:pt modelId="{361019EA-BAFF-4FC6-9FF3-F564DC038BEB}" type="pres">
      <dgm:prSet presAssocID="{3CA9B61D-9D06-4530-9742-3025D1AE2234}" presName="hierChild5" presStyleCnt="0"/>
      <dgm:spPr/>
    </dgm:pt>
    <dgm:pt modelId="{B4574004-276E-4669-ABC6-F86B3168FC9B}" type="pres">
      <dgm:prSet presAssocID="{3CA212A8-0878-4235-BA12-F5687E836582}" presName="Name23" presStyleLbl="parChTrans1D4" presStyleIdx="3" presStyleCnt="13"/>
      <dgm:spPr/>
    </dgm:pt>
    <dgm:pt modelId="{342EFBAE-C897-4CF7-B3F2-2A02B2EA2128}" type="pres">
      <dgm:prSet presAssocID="{43CC9AAB-4CC6-41B6-AC1D-ED42D28A288D}" presName="hierRoot4" presStyleCnt="0"/>
      <dgm:spPr/>
    </dgm:pt>
    <dgm:pt modelId="{3D8CB146-43DF-45D8-BB89-29F3F421FA5F}" type="pres">
      <dgm:prSet presAssocID="{43CC9AAB-4CC6-41B6-AC1D-ED42D28A288D}" presName="composite4" presStyleCnt="0"/>
      <dgm:spPr/>
    </dgm:pt>
    <dgm:pt modelId="{2EA575EB-A213-4E30-9786-6E9892059A00}" type="pres">
      <dgm:prSet presAssocID="{43CC9AAB-4CC6-41B6-AC1D-ED42D28A288D}" presName="background4" presStyleLbl="node4" presStyleIdx="3" presStyleCnt="13"/>
      <dgm:spPr/>
    </dgm:pt>
    <dgm:pt modelId="{0D1B6E66-0629-4A59-A18F-A166740D1DA6}" type="pres">
      <dgm:prSet presAssocID="{43CC9AAB-4CC6-41B6-AC1D-ED42D28A288D}" presName="text4" presStyleLbl="fgAcc4" presStyleIdx="3" presStyleCnt="13" custScaleY="301324" custLinFactY="100000" custLinFactNeighborX="-12928" custLinFactNeighborY="125902">
        <dgm:presLayoutVars>
          <dgm:chPref val="3"/>
        </dgm:presLayoutVars>
      </dgm:prSet>
      <dgm:spPr/>
    </dgm:pt>
    <dgm:pt modelId="{A6E2DA68-4640-4778-9995-AF1C10485811}" type="pres">
      <dgm:prSet presAssocID="{43CC9AAB-4CC6-41B6-AC1D-ED42D28A288D}" presName="hierChild5" presStyleCnt="0"/>
      <dgm:spPr/>
    </dgm:pt>
    <dgm:pt modelId="{1583CCF6-F776-42BA-AE5C-64669F9EF67C}" type="pres">
      <dgm:prSet presAssocID="{E5CB10C5-8D9A-4B1D-9977-326B2801183C}" presName="Name23" presStyleLbl="parChTrans1D4" presStyleIdx="4" presStyleCnt="13"/>
      <dgm:spPr/>
    </dgm:pt>
    <dgm:pt modelId="{DCF7F3E2-2874-479A-B211-73C50205CEE0}" type="pres">
      <dgm:prSet presAssocID="{80827274-CE6E-4F05-A563-BC7E8BE950BB}" presName="hierRoot4" presStyleCnt="0"/>
      <dgm:spPr/>
    </dgm:pt>
    <dgm:pt modelId="{C8A5719B-989A-48EB-B64D-50ADF5828695}" type="pres">
      <dgm:prSet presAssocID="{80827274-CE6E-4F05-A563-BC7E8BE950BB}" presName="composite4" presStyleCnt="0"/>
      <dgm:spPr/>
    </dgm:pt>
    <dgm:pt modelId="{7E0C2F4D-1582-47BF-9513-759C6D4CFC57}" type="pres">
      <dgm:prSet presAssocID="{80827274-CE6E-4F05-A563-BC7E8BE950BB}" presName="background4" presStyleLbl="node4" presStyleIdx="4" presStyleCnt="13"/>
      <dgm:spPr/>
    </dgm:pt>
    <dgm:pt modelId="{06A542AC-CCB0-4787-BD21-377A042084EC}" type="pres">
      <dgm:prSet presAssocID="{80827274-CE6E-4F05-A563-BC7E8BE950BB}" presName="text4" presStyleLbl="fgAcc4" presStyleIdx="4" presStyleCnt="13" custScaleX="179242" custLinFactY="28831" custLinFactNeighborX="-37100" custLinFactNeighborY="100000">
        <dgm:presLayoutVars>
          <dgm:chPref val="3"/>
        </dgm:presLayoutVars>
      </dgm:prSet>
      <dgm:spPr/>
    </dgm:pt>
    <dgm:pt modelId="{49B47E77-F95A-4567-8C9E-6B55057150BC}" type="pres">
      <dgm:prSet presAssocID="{80827274-CE6E-4F05-A563-BC7E8BE950BB}" presName="hierChild5" presStyleCnt="0"/>
      <dgm:spPr/>
    </dgm:pt>
    <dgm:pt modelId="{237A13A6-8F4B-4876-95FA-6BC7455F18C7}" type="pres">
      <dgm:prSet presAssocID="{4167103F-4DA8-4391-8CC5-C1955AF6A1BD}" presName="Name23" presStyleLbl="parChTrans1D4" presStyleIdx="5" presStyleCnt="13"/>
      <dgm:spPr/>
    </dgm:pt>
    <dgm:pt modelId="{87E27615-5C63-4BB0-BE50-ECDF5AC47A47}" type="pres">
      <dgm:prSet presAssocID="{99C52843-ABED-4D18-9272-B39C1266043C}" presName="hierRoot4" presStyleCnt="0"/>
      <dgm:spPr/>
    </dgm:pt>
    <dgm:pt modelId="{AEBBE9F2-3741-40F1-A6C0-21DA1977E1AF}" type="pres">
      <dgm:prSet presAssocID="{99C52843-ABED-4D18-9272-B39C1266043C}" presName="composite4" presStyleCnt="0"/>
      <dgm:spPr/>
    </dgm:pt>
    <dgm:pt modelId="{CB4A14AC-6E5C-48ED-ABEF-8264DAD3AA29}" type="pres">
      <dgm:prSet presAssocID="{99C52843-ABED-4D18-9272-B39C1266043C}" presName="background4" presStyleLbl="node4" presStyleIdx="5" presStyleCnt="13"/>
      <dgm:spPr/>
    </dgm:pt>
    <dgm:pt modelId="{4990D020-0866-4B06-B43B-1399609B4EBF}" type="pres">
      <dgm:prSet presAssocID="{99C52843-ABED-4D18-9272-B39C1266043C}" presName="text4" presStyleLbl="fgAcc4" presStyleIdx="5" presStyleCnt="13" custScaleX="314280" custLinFactY="63393" custLinFactNeighborX="5181" custLinFactNeighborY="100000">
        <dgm:presLayoutVars>
          <dgm:chPref val="3"/>
        </dgm:presLayoutVars>
      </dgm:prSet>
      <dgm:spPr/>
    </dgm:pt>
    <dgm:pt modelId="{72546F1F-6216-472A-8A4A-55BADE197968}" type="pres">
      <dgm:prSet presAssocID="{99C52843-ABED-4D18-9272-B39C1266043C}" presName="hierChild5" presStyleCnt="0"/>
      <dgm:spPr/>
    </dgm:pt>
    <dgm:pt modelId="{E3927F00-AD9F-4612-AD0C-CC48CF97843D}" type="pres">
      <dgm:prSet presAssocID="{A89EF0A2-0937-4DA6-BBD9-07E68024255B}" presName="Name23" presStyleLbl="parChTrans1D4" presStyleIdx="6" presStyleCnt="13"/>
      <dgm:spPr/>
    </dgm:pt>
    <dgm:pt modelId="{0F1DCF31-0E76-4C61-9DAD-62DAE71C27C6}" type="pres">
      <dgm:prSet presAssocID="{E9A8D176-59D6-4FD0-B61C-BC8E9A33AC0A}" presName="hierRoot4" presStyleCnt="0"/>
      <dgm:spPr/>
    </dgm:pt>
    <dgm:pt modelId="{D5D0F478-93DA-4A3F-80BF-01DFE06169E4}" type="pres">
      <dgm:prSet presAssocID="{E9A8D176-59D6-4FD0-B61C-BC8E9A33AC0A}" presName="composite4" presStyleCnt="0"/>
      <dgm:spPr/>
    </dgm:pt>
    <dgm:pt modelId="{52593BDA-CA4E-44E2-ACD9-7CDCFFBEAA85}" type="pres">
      <dgm:prSet presAssocID="{E9A8D176-59D6-4FD0-B61C-BC8E9A33AC0A}" presName="background4" presStyleLbl="node4" presStyleIdx="6" presStyleCnt="13"/>
      <dgm:spPr/>
    </dgm:pt>
    <dgm:pt modelId="{14FDFA0B-DB4F-435D-960E-94486E7E1925}" type="pres">
      <dgm:prSet presAssocID="{E9A8D176-59D6-4FD0-B61C-BC8E9A33AC0A}" presName="text4" presStyleLbl="fgAcc4" presStyleIdx="6" presStyleCnt="13" custScaleY="619980" custLinFactY="100000" custLinFactNeighborX="-8125" custLinFactNeighborY="123721">
        <dgm:presLayoutVars>
          <dgm:chPref val="3"/>
        </dgm:presLayoutVars>
      </dgm:prSet>
      <dgm:spPr/>
    </dgm:pt>
    <dgm:pt modelId="{7F6F7CA8-3ED4-40D2-BC0E-565EFA59DA49}" type="pres">
      <dgm:prSet presAssocID="{E9A8D176-59D6-4FD0-B61C-BC8E9A33AC0A}" presName="hierChild5" presStyleCnt="0"/>
      <dgm:spPr/>
    </dgm:pt>
    <dgm:pt modelId="{0AA7DCE2-3747-4D8E-9F4E-DD3D83436AE4}" type="pres">
      <dgm:prSet presAssocID="{60C2E393-4988-4E12-BAE8-34356646BCEF}" presName="Name23" presStyleLbl="parChTrans1D4" presStyleIdx="7" presStyleCnt="13"/>
      <dgm:spPr/>
    </dgm:pt>
    <dgm:pt modelId="{8A17CB1C-F1C4-42FA-88C7-65C3A543B591}" type="pres">
      <dgm:prSet presAssocID="{BE2D5947-3ACF-43C1-88D8-E301332660F6}" presName="hierRoot4" presStyleCnt="0"/>
      <dgm:spPr/>
    </dgm:pt>
    <dgm:pt modelId="{8512A837-EE21-41DF-8E96-B138661C7FD0}" type="pres">
      <dgm:prSet presAssocID="{BE2D5947-3ACF-43C1-88D8-E301332660F6}" presName="composite4" presStyleCnt="0"/>
      <dgm:spPr/>
    </dgm:pt>
    <dgm:pt modelId="{C4768FDD-E53C-4A20-8916-A066B0D88349}" type="pres">
      <dgm:prSet presAssocID="{BE2D5947-3ACF-43C1-88D8-E301332660F6}" presName="background4" presStyleLbl="node4" presStyleIdx="7" presStyleCnt="13"/>
      <dgm:spPr/>
    </dgm:pt>
    <dgm:pt modelId="{BC0AA4DF-9910-4147-9596-3996BE178296}" type="pres">
      <dgm:prSet presAssocID="{BE2D5947-3ACF-43C1-88D8-E301332660F6}" presName="text4" presStyleLbl="fgAcc4" presStyleIdx="7" presStyleCnt="13" custScaleY="619979" custLinFactY="100000" custLinFactNeighborX="544" custLinFactNeighborY="123721">
        <dgm:presLayoutVars>
          <dgm:chPref val="3"/>
        </dgm:presLayoutVars>
      </dgm:prSet>
      <dgm:spPr/>
    </dgm:pt>
    <dgm:pt modelId="{3B2B66DF-D245-4A88-A615-EA5CECE890BE}" type="pres">
      <dgm:prSet presAssocID="{BE2D5947-3ACF-43C1-88D8-E301332660F6}" presName="hierChild5" presStyleCnt="0"/>
      <dgm:spPr/>
    </dgm:pt>
    <dgm:pt modelId="{143FC217-82BC-4D93-8D88-0553EE71CDAC}" type="pres">
      <dgm:prSet presAssocID="{17123EC2-5362-44C5-806F-90891F4A4686}" presName="Name23" presStyleLbl="parChTrans1D4" presStyleIdx="8" presStyleCnt="13"/>
      <dgm:spPr/>
    </dgm:pt>
    <dgm:pt modelId="{2B0B1334-23E0-4A73-8E35-F35816CBF20A}" type="pres">
      <dgm:prSet presAssocID="{A98E4DB7-D69F-447B-BC7F-DBBEF985BBDA}" presName="hierRoot4" presStyleCnt="0"/>
      <dgm:spPr/>
    </dgm:pt>
    <dgm:pt modelId="{3E719779-C111-4E38-BD1A-09FB6C77E65C}" type="pres">
      <dgm:prSet presAssocID="{A98E4DB7-D69F-447B-BC7F-DBBEF985BBDA}" presName="composite4" presStyleCnt="0"/>
      <dgm:spPr/>
    </dgm:pt>
    <dgm:pt modelId="{F644F7C0-4B8A-430B-AA25-B6A72E2185E7}" type="pres">
      <dgm:prSet presAssocID="{A98E4DB7-D69F-447B-BC7F-DBBEF985BBDA}" presName="background4" presStyleLbl="node4" presStyleIdx="8" presStyleCnt="13"/>
      <dgm:spPr/>
    </dgm:pt>
    <dgm:pt modelId="{5995E1CB-77EC-4867-B672-242489501386}" type="pres">
      <dgm:prSet presAssocID="{A98E4DB7-D69F-447B-BC7F-DBBEF985BBDA}" presName="text4" presStyleLbl="fgAcc4" presStyleIdx="8" presStyleCnt="13" custScaleX="287254" custLinFactY="63393" custLinFactNeighborX="-4092" custLinFactNeighborY="100000">
        <dgm:presLayoutVars>
          <dgm:chPref val="3"/>
        </dgm:presLayoutVars>
      </dgm:prSet>
      <dgm:spPr/>
    </dgm:pt>
    <dgm:pt modelId="{E6867ABB-3B91-4B1F-A5A3-C0D5CD33B8F9}" type="pres">
      <dgm:prSet presAssocID="{A98E4DB7-D69F-447B-BC7F-DBBEF985BBDA}" presName="hierChild5" presStyleCnt="0"/>
      <dgm:spPr/>
    </dgm:pt>
    <dgm:pt modelId="{F7D8F1F4-5AB0-470A-B4BD-3B70CDD32C21}" type="pres">
      <dgm:prSet presAssocID="{426FE26B-0764-4417-A06C-F98E4AE40D5C}" presName="Name23" presStyleLbl="parChTrans1D4" presStyleIdx="9" presStyleCnt="13"/>
      <dgm:spPr/>
    </dgm:pt>
    <dgm:pt modelId="{0D1730F7-B139-4DE7-82F1-9D826CE9AF28}" type="pres">
      <dgm:prSet presAssocID="{DC036674-5AE3-436D-B4B1-23FD15DC2278}" presName="hierRoot4" presStyleCnt="0"/>
      <dgm:spPr/>
    </dgm:pt>
    <dgm:pt modelId="{F13431C0-D59A-411D-B7BD-B5DEF3BEDEA7}" type="pres">
      <dgm:prSet presAssocID="{DC036674-5AE3-436D-B4B1-23FD15DC2278}" presName="composite4" presStyleCnt="0"/>
      <dgm:spPr/>
    </dgm:pt>
    <dgm:pt modelId="{7397220C-EF86-4089-983F-73CEDA59F396}" type="pres">
      <dgm:prSet presAssocID="{DC036674-5AE3-436D-B4B1-23FD15DC2278}" presName="background4" presStyleLbl="node4" presStyleIdx="9" presStyleCnt="13"/>
      <dgm:spPr/>
    </dgm:pt>
    <dgm:pt modelId="{8C16B15E-922C-4ACE-A46A-09C7EE8AF2D7}" type="pres">
      <dgm:prSet presAssocID="{DC036674-5AE3-436D-B4B1-23FD15DC2278}" presName="text4" presStyleLbl="fgAcc4" presStyleIdx="9" presStyleCnt="13" custScaleY="506657" custLinFactY="100000" custLinFactNeighborX="-3885" custLinFactNeighborY="123721">
        <dgm:presLayoutVars>
          <dgm:chPref val="3"/>
        </dgm:presLayoutVars>
      </dgm:prSet>
      <dgm:spPr/>
    </dgm:pt>
    <dgm:pt modelId="{8AD68ADD-EBFA-4E5C-AD27-73B1983A594F}" type="pres">
      <dgm:prSet presAssocID="{DC036674-5AE3-436D-B4B1-23FD15DC2278}" presName="hierChild5" presStyleCnt="0"/>
      <dgm:spPr/>
    </dgm:pt>
    <dgm:pt modelId="{FA3F06FA-BFAD-47D5-9C5F-72791C22D4D3}" type="pres">
      <dgm:prSet presAssocID="{B83A2BFF-115E-45FD-993F-8E8B25A11634}" presName="Name23" presStyleLbl="parChTrans1D4" presStyleIdx="10" presStyleCnt="13"/>
      <dgm:spPr/>
    </dgm:pt>
    <dgm:pt modelId="{66F1FCE5-1DC4-49EC-9BDE-B3DBF2EFBAD5}" type="pres">
      <dgm:prSet presAssocID="{40BA2189-A123-48F5-BB35-B63424374AFF}" presName="hierRoot4" presStyleCnt="0"/>
      <dgm:spPr/>
    </dgm:pt>
    <dgm:pt modelId="{69861E00-4CFF-4E5B-82D7-605F18FF979B}" type="pres">
      <dgm:prSet presAssocID="{40BA2189-A123-48F5-BB35-B63424374AFF}" presName="composite4" presStyleCnt="0"/>
      <dgm:spPr/>
    </dgm:pt>
    <dgm:pt modelId="{DBACE2FC-C796-438B-B4E5-E3A22FA1ACE4}" type="pres">
      <dgm:prSet presAssocID="{40BA2189-A123-48F5-BB35-B63424374AFF}" presName="background4" presStyleLbl="node4" presStyleIdx="10" presStyleCnt="13"/>
      <dgm:spPr/>
    </dgm:pt>
    <dgm:pt modelId="{9D6863E7-5D86-4EEF-AE9E-0C196E020869}" type="pres">
      <dgm:prSet presAssocID="{40BA2189-A123-48F5-BB35-B63424374AFF}" presName="text4" presStyleLbl="fgAcc4" presStyleIdx="10" presStyleCnt="13" custScaleY="508368" custLinFactY="100000" custLinFactNeighborX="4785" custLinFactNeighborY="123721">
        <dgm:presLayoutVars>
          <dgm:chPref val="3"/>
        </dgm:presLayoutVars>
      </dgm:prSet>
      <dgm:spPr/>
    </dgm:pt>
    <dgm:pt modelId="{B0CCC12C-1975-4D06-96A2-0A5825A2CF71}" type="pres">
      <dgm:prSet presAssocID="{40BA2189-A123-48F5-BB35-B63424374AFF}" presName="hierChild5" presStyleCnt="0"/>
      <dgm:spPr/>
    </dgm:pt>
    <dgm:pt modelId="{D102B382-5235-4131-ADC1-DC2A3D4172BD}" type="pres">
      <dgm:prSet presAssocID="{01724AB8-251F-4A72-A626-E49E4F3B2D28}" presName="Name17" presStyleLbl="parChTrans1D3" presStyleIdx="1" presStyleCnt="9"/>
      <dgm:spPr/>
    </dgm:pt>
    <dgm:pt modelId="{5808A3EC-8E77-4F81-91D1-D773BCC02BC1}" type="pres">
      <dgm:prSet presAssocID="{58ED1E96-B9CE-4026-8814-59ABBD307E46}" presName="hierRoot3" presStyleCnt="0"/>
      <dgm:spPr/>
    </dgm:pt>
    <dgm:pt modelId="{958E1739-B3E5-4163-B3C0-E2F7A21116F3}" type="pres">
      <dgm:prSet presAssocID="{58ED1E96-B9CE-4026-8814-59ABBD307E46}" presName="composite3" presStyleCnt="0"/>
      <dgm:spPr/>
    </dgm:pt>
    <dgm:pt modelId="{D93BF875-56F4-427B-B9AF-EF6ACD2BF2BC}" type="pres">
      <dgm:prSet presAssocID="{58ED1E96-B9CE-4026-8814-59ABBD307E46}" presName="background3" presStyleLbl="node3" presStyleIdx="1" presStyleCnt="9"/>
      <dgm:spPr/>
    </dgm:pt>
    <dgm:pt modelId="{012AC34A-B429-48EE-B3A6-A0EC3783E639}" type="pres">
      <dgm:prSet presAssocID="{58ED1E96-B9CE-4026-8814-59ABBD307E46}" presName="text3" presStyleLbl="fgAcc3" presStyleIdx="1" presStyleCnt="9" custScaleX="152782" custLinFactNeighborX="-1149" custLinFactNeighborY="68502">
        <dgm:presLayoutVars>
          <dgm:chPref val="3"/>
        </dgm:presLayoutVars>
      </dgm:prSet>
      <dgm:spPr/>
    </dgm:pt>
    <dgm:pt modelId="{B20E9BC4-C056-44CD-9102-5B2D0C7AD6E3}" type="pres">
      <dgm:prSet presAssocID="{58ED1E96-B9CE-4026-8814-59ABBD307E46}" presName="hierChild4" presStyleCnt="0"/>
      <dgm:spPr/>
    </dgm:pt>
    <dgm:pt modelId="{A25E1E3A-F98E-495E-A49F-84550D62E67C}" type="pres">
      <dgm:prSet presAssocID="{80B29432-E3B0-4153-972C-6F67100B25CE}" presName="Name23" presStyleLbl="parChTrans1D4" presStyleIdx="11" presStyleCnt="13"/>
      <dgm:spPr/>
    </dgm:pt>
    <dgm:pt modelId="{2935E8DA-5C0D-4026-8CE3-4A54F44780DE}" type="pres">
      <dgm:prSet presAssocID="{2C4877AD-174A-4E6D-8051-362701289DD6}" presName="hierRoot4" presStyleCnt="0"/>
      <dgm:spPr/>
    </dgm:pt>
    <dgm:pt modelId="{2E179085-925E-4F09-AC16-32CBD40FA9ED}" type="pres">
      <dgm:prSet presAssocID="{2C4877AD-174A-4E6D-8051-362701289DD6}" presName="composite4" presStyleCnt="0"/>
      <dgm:spPr/>
    </dgm:pt>
    <dgm:pt modelId="{66D4C6E8-9E82-4CCB-ACD5-06F4EEF195E3}" type="pres">
      <dgm:prSet presAssocID="{2C4877AD-174A-4E6D-8051-362701289DD6}" presName="background4" presStyleLbl="node4" presStyleIdx="11" presStyleCnt="13"/>
      <dgm:spPr/>
    </dgm:pt>
    <dgm:pt modelId="{87F673E1-189E-48DC-BC4A-FA6EDEFAF092}" type="pres">
      <dgm:prSet presAssocID="{2C4877AD-174A-4E6D-8051-362701289DD6}" presName="text4" presStyleLbl="fgAcc4" presStyleIdx="11" presStyleCnt="13" custScaleX="250566" custLinFactY="27011" custLinFactNeighborX="-27237" custLinFactNeighborY="100000">
        <dgm:presLayoutVars>
          <dgm:chPref val="3"/>
        </dgm:presLayoutVars>
      </dgm:prSet>
      <dgm:spPr/>
    </dgm:pt>
    <dgm:pt modelId="{596D9045-BFBF-4C43-B1E7-8C3A2CF78E11}" type="pres">
      <dgm:prSet presAssocID="{2C4877AD-174A-4E6D-8051-362701289DD6}" presName="hierChild5" presStyleCnt="0"/>
      <dgm:spPr/>
    </dgm:pt>
    <dgm:pt modelId="{7755F5DA-8162-49B1-BBAC-DB9E4021683F}" type="pres">
      <dgm:prSet presAssocID="{44AD3E68-21D9-403B-AAAB-BF662D23C163}" presName="Name23" presStyleLbl="parChTrans1D4" presStyleIdx="12" presStyleCnt="13"/>
      <dgm:spPr/>
    </dgm:pt>
    <dgm:pt modelId="{C3D2BF5F-0BE1-4C99-A712-513F233AEB1E}" type="pres">
      <dgm:prSet presAssocID="{E365CF66-C5BD-4F31-B4E9-F6333A284E0D}" presName="hierRoot4" presStyleCnt="0"/>
      <dgm:spPr/>
    </dgm:pt>
    <dgm:pt modelId="{4B18E936-650F-461D-B2F6-18E68067ED35}" type="pres">
      <dgm:prSet presAssocID="{E365CF66-C5BD-4F31-B4E9-F6333A284E0D}" presName="composite4" presStyleCnt="0"/>
      <dgm:spPr/>
    </dgm:pt>
    <dgm:pt modelId="{C4BBD1D0-D503-4178-9115-324B1DCC8010}" type="pres">
      <dgm:prSet presAssocID="{E365CF66-C5BD-4F31-B4E9-F6333A284E0D}" presName="background4" presStyleLbl="node4" presStyleIdx="12" presStyleCnt="13"/>
      <dgm:spPr/>
    </dgm:pt>
    <dgm:pt modelId="{200E2223-4A95-48FD-910B-7889D2C3E424}" type="pres">
      <dgm:prSet presAssocID="{E365CF66-C5BD-4F31-B4E9-F6333A284E0D}" presName="text4" presStyleLbl="fgAcc4" presStyleIdx="12" presStyleCnt="13" custScaleX="157792" custLinFactY="10388" custLinFactNeighborX="18528" custLinFactNeighborY="100000">
        <dgm:presLayoutVars>
          <dgm:chPref val="3"/>
        </dgm:presLayoutVars>
      </dgm:prSet>
      <dgm:spPr/>
    </dgm:pt>
    <dgm:pt modelId="{274C0D18-42FF-475C-A8A7-DEEEF4C65879}" type="pres">
      <dgm:prSet presAssocID="{E365CF66-C5BD-4F31-B4E9-F6333A284E0D}" presName="hierChild5" presStyleCnt="0"/>
      <dgm:spPr/>
    </dgm:pt>
    <dgm:pt modelId="{BC98FBC4-31AE-4328-B484-DD7BF0F74993}" type="pres">
      <dgm:prSet presAssocID="{EC8FAF11-CD1E-4897-B69B-434E5263CE3E}" presName="Name17" presStyleLbl="parChTrans1D3" presStyleIdx="2" presStyleCnt="9"/>
      <dgm:spPr/>
    </dgm:pt>
    <dgm:pt modelId="{20F792E7-EE06-440D-AC72-71486038DB4A}" type="pres">
      <dgm:prSet presAssocID="{D2A4451C-BC3B-4434-80ED-46A5C86E408D}" presName="hierRoot3" presStyleCnt="0"/>
      <dgm:spPr/>
    </dgm:pt>
    <dgm:pt modelId="{5C0C38BD-67C1-4BF4-BF75-AC96DA75D7A6}" type="pres">
      <dgm:prSet presAssocID="{D2A4451C-BC3B-4434-80ED-46A5C86E408D}" presName="composite3" presStyleCnt="0"/>
      <dgm:spPr/>
    </dgm:pt>
    <dgm:pt modelId="{7C3F3A8F-36D6-477B-BE67-2991FF898048}" type="pres">
      <dgm:prSet presAssocID="{D2A4451C-BC3B-4434-80ED-46A5C86E408D}" presName="background3" presStyleLbl="node3" presStyleIdx="2" presStyleCnt="9"/>
      <dgm:spPr/>
    </dgm:pt>
    <dgm:pt modelId="{6EB84C2C-C1EB-457D-B56E-7C75AE7D9F30}" type="pres">
      <dgm:prSet presAssocID="{D2A4451C-BC3B-4434-80ED-46A5C86E408D}" presName="text3" presStyleLbl="fgAcc3" presStyleIdx="2" presStyleCnt="9" custScaleX="230084" custLinFactNeighborX="3823" custLinFactNeighborY="68502">
        <dgm:presLayoutVars>
          <dgm:chPref val="3"/>
        </dgm:presLayoutVars>
      </dgm:prSet>
      <dgm:spPr/>
    </dgm:pt>
    <dgm:pt modelId="{96718250-794F-4427-A150-3C371647C131}" type="pres">
      <dgm:prSet presAssocID="{D2A4451C-BC3B-4434-80ED-46A5C86E408D}" presName="hierChild4" presStyleCnt="0"/>
      <dgm:spPr/>
    </dgm:pt>
    <dgm:pt modelId="{7888E68D-CD15-4A37-8CEF-A01E39329CDC}" type="pres">
      <dgm:prSet presAssocID="{B26DA437-610B-41FF-B298-1561115520E3}" presName="Name10" presStyleLbl="parChTrans1D2" presStyleIdx="1" presStyleCnt="3"/>
      <dgm:spPr/>
    </dgm:pt>
    <dgm:pt modelId="{168DDA2E-D482-46A0-A5C7-6942B1062BA3}" type="pres">
      <dgm:prSet presAssocID="{77F20433-4B32-49A5-BA8A-829FB5F994D1}" presName="hierRoot2" presStyleCnt="0"/>
      <dgm:spPr/>
    </dgm:pt>
    <dgm:pt modelId="{4050A591-5A9E-4E36-8704-D0D0159CF662}" type="pres">
      <dgm:prSet presAssocID="{77F20433-4B32-49A5-BA8A-829FB5F994D1}" presName="composite2" presStyleCnt="0"/>
      <dgm:spPr/>
    </dgm:pt>
    <dgm:pt modelId="{62BEE56A-5054-4930-A573-D9618723327E}" type="pres">
      <dgm:prSet presAssocID="{77F20433-4B32-49A5-BA8A-829FB5F994D1}" presName="background2" presStyleLbl="node2" presStyleIdx="1" presStyleCnt="3"/>
      <dgm:spPr/>
    </dgm:pt>
    <dgm:pt modelId="{D62F6487-E1AF-4E07-808D-0A91D2657E2C}" type="pres">
      <dgm:prSet presAssocID="{77F20433-4B32-49A5-BA8A-829FB5F994D1}" presName="text2" presStyleLbl="fgAcc2" presStyleIdx="1" presStyleCnt="3" custScaleX="415375" custLinFactNeighborX="15485" custLinFactNeighborY="59706">
        <dgm:presLayoutVars>
          <dgm:chPref val="3"/>
        </dgm:presLayoutVars>
      </dgm:prSet>
      <dgm:spPr/>
    </dgm:pt>
    <dgm:pt modelId="{61FDB5BA-5C59-485E-B1E6-F3F28598C409}" type="pres">
      <dgm:prSet presAssocID="{77F20433-4B32-49A5-BA8A-829FB5F994D1}" presName="hierChild3" presStyleCnt="0"/>
      <dgm:spPr/>
    </dgm:pt>
    <dgm:pt modelId="{4F25B83B-AB0F-43CF-8752-6F1F2C6328AE}" type="pres">
      <dgm:prSet presAssocID="{114635CD-9761-4CEF-8237-FB2AC7FB6F8C}" presName="Name17" presStyleLbl="parChTrans1D3" presStyleIdx="3" presStyleCnt="9"/>
      <dgm:spPr/>
    </dgm:pt>
    <dgm:pt modelId="{FBEC6F65-2DC4-4B32-9708-2C3D97EE908D}" type="pres">
      <dgm:prSet presAssocID="{33296E0A-0C9D-45AA-9F46-EB780186C5E1}" presName="hierRoot3" presStyleCnt="0"/>
      <dgm:spPr/>
    </dgm:pt>
    <dgm:pt modelId="{6FF8D1EA-143F-49A9-9895-AB1AFCCF3C6D}" type="pres">
      <dgm:prSet presAssocID="{33296E0A-0C9D-45AA-9F46-EB780186C5E1}" presName="composite3" presStyleCnt="0"/>
      <dgm:spPr/>
    </dgm:pt>
    <dgm:pt modelId="{8AF20DD5-F82A-4743-9DD6-C660791C80DD}" type="pres">
      <dgm:prSet presAssocID="{33296E0A-0C9D-45AA-9F46-EB780186C5E1}" presName="background3" presStyleLbl="node3" presStyleIdx="3" presStyleCnt="9"/>
      <dgm:spPr/>
    </dgm:pt>
    <dgm:pt modelId="{767A3C1C-A8B6-48A3-ADC4-E86C2B00DC48}" type="pres">
      <dgm:prSet presAssocID="{33296E0A-0C9D-45AA-9F46-EB780186C5E1}" presName="text3" presStyleLbl="fgAcc3" presStyleIdx="3" presStyleCnt="9" custScaleY="679532" custLinFactY="45800" custLinFactNeighborX="-3061" custLinFactNeighborY="100000">
        <dgm:presLayoutVars>
          <dgm:chPref val="3"/>
        </dgm:presLayoutVars>
      </dgm:prSet>
      <dgm:spPr/>
    </dgm:pt>
    <dgm:pt modelId="{B53F4CDA-603B-40E7-87C0-CD67A4FD8629}" type="pres">
      <dgm:prSet presAssocID="{33296E0A-0C9D-45AA-9F46-EB780186C5E1}" presName="hierChild4" presStyleCnt="0"/>
      <dgm:spPr/>
    </dgm:pt>
    <dgm:pt modelId="{3BAD62E5-BDCF-44C6-96A4-CBC7CD04EF65}" type="pres">
      <dgm:prSet presAssocID="{0723AA7E-599C-47A1-87BB-7310729C4CEC}" presName="Name17" presStyleLbl="parChTrans1D3" presStyleIdx="4" presStyleCnt="9"/>
      <dgm:spPr/>
    </dgm:pt>
    <dgm:pt modelId="{D5DF2839-0745-4AE9-996C-6C87162D67E9}" type="pres">
      <dgm:prSet presAssocID="{4984EAD4-1052-4335-A11B-80D982F3614C}" presName="hierRoot3" presStyleCnt="0"/>
      <dgm:spPr/>
    </dgm:pt>
    <dgm:pt modelId="{59CD013A-65B2-4069-AAD8-4510BABF0B1B}" type="pres">
      <dgm:prSet presAssocID="{4984EAD4-1052-4335-A11B-80D982F3614C}" presName="composite3" presStyleCnt="0"/>
      <dgm:spPr/>
    </dgm:pt>
    <dgm:pt modelId="{7C245A15-E03B-4337-B2AB-1BA2BED6D502}" type="pres">
      <dgm:prSet presAssocID="{4984EAD4-1052-4335-A11B-80D982F3614C}" presName="background3" presStyleLbl="node3" presStyleIdx="4" presStyleCnt="9"/>
      <dgm:spPr/>
    </dgm:pt>
    <dgm:pt modelId="{C73B5EB6-42B5-4200-849E-5270CDF63CD6}" type="pres">
      <dgm:prSet presAssocID="{4984EAD4-1052-4335-A11B-80D982F3614C}" presName="text3" presStyleLbl="fgAcc3" presStyleIdx="4" presStyleCnt="9" custScaleY="679532" custLinFactY="45800" custLinFactNeighborX="-10753" custLinFactNeighborY="100000">
        <dgm:presLayoutVars>
          <dgm:chPref val="3"/>
        </dgm:presLayoutVars>
      </dgm:prSet>
      <dgm:spPr/>
    </dgm:pt>
    <dgm:pt modelId="{321AE307-75EB-4DF4-A304-5709E0063046}" type="pres">
      <dgm:prSet presAssocID="{4984EAD4-1052-4335-A11B-80D982F3614C}" presName="hierChild4" presStyleCnt="0"/>
      <dgm:spPr/>
    </dgm:pt>
    <dgm:pt modelId="{213C3DB0-199B-4EF1-A9C8-97F48B710F11}" type="pres">
      <dgm:prSet presAssocID="{8D3E2828-5BEA-484C-A12C-690575BE2453}" presName="Name17" presStyleLbl="parChTrans1D3" presStyleIdx="5" presStyleCnt="9"/>
      <dgm:spPr/>
    </dgm:pt>
    <dgm:pt modelId="{FDC2215D-A5C4-4EDB-943F-E2ABE9ECB404}" type="pres">
      <dgm:prSet presAssocID="{2DAF76FD-7583-415A-BF11-B8DA31BDAEB1}" presName="hierRoot3" presStyleCnt="0"/>
      <dgm:spPr/>
    </dgm:pt>
    <dgm:pt modelId="{B32F86CE-F7BD-429D-85EA-B0A2BA382241}" type="pres">
      <dgm:prSet presAssocID="{2DAF76FD-7583-415A-BF11-B8DA31BDAEB1}" presName="composite3" presStyleCnt="0"/>
      <dgm:spPr/>
    </dgm:pt>
    <dgm:pt modelId="{E2783658-560C-4BE0-B439-D645D7438D30}" type="pres">
      <dgm:prSet presAssocID="{2DAF76FD-7583-415A-BF11-B8DA31BDAEB1}" presName="background3" presStyleLbl="node3" presStyleIdx="5" presStyleCnt="9"/>
      <dgm:spPr/>
    </dgm:pt>
    <dgm:pt modelId="{40630730-AD2A-428B-A2AC-F1665693B6FC}" type="pres">
      <dgm:prSet presAssocID="{2DAF76FD-7583-415A-BF11-B8DA31BDAEB1}" presName="text3" presStyleLbl="fgAcc3" presStyleIdx="5" presStyleCnt="9" custScaleY="527249" custLinFactY="45800" custLinFactNeighborX="-18445" custLinFactNeighborY="100000">
        <dgm:presLayoutVars>
          <dgm:chPref val="3"/>
        </dgm:presLayoutVars>
      </dgm:prSet>
      <dgm:spPr/>
    </dgm:pt>
    <dgm:pt modelId="{4123FDAE-F222-411E-A084-7D71DD2FC964}" type="pres">
      <dgm:prSet presAssocID="{2DAF76FD-7583-415A-BF11-B8DA31BDAEB1}" presName="hierChild4" presStyleCnt="0"/>
      <dgm:spPr/>
    </dgm:pt>
    <dgm:pt modelId="{92C9978A-DDD4-457E-9FBE-1D1B83125248}" type="pres">
      <dgm:prSet presAssocID="{10DDFE0A-416F-47CB-A499-D38543E0B4EB}" presName="Name17" presStyleLbl="parChTrans1D3" presStyleIdx="6" presStyleCnt="9"/>
      <dgm:spPr/>
    </dgm:pt>
    <dgm:pt modelId="{D37CDA82-B2A3-4DCC-A416-34C5B9DA788F}" type="pres">
      <dgm:prSet presAssocID="{8C32F115-BC0B-42FF-B07F-69463C51C9E9}" presName="hierRoot3" presStyleCnt="0"/>
      <dgm:spPr/>
    </dgm:pt>
    <dgm:pt modelId="{A485BFBF-BFF1-45AA-8173-0276E32BD2A6}" type="pres">
      <dgm:prSet presAssocID="{8C32F115-BC0B-42FF-B07F-69463C51C9E9}" presName="composite3" presStyleCnt="0"/>
      <dgm:spPr/>
    </dgm:pt>
    <dgm:pt modelId="{29431994-CF43-4A65-8736-4648C5CC6F65}" type="pres">
      <dgm:prSet presAssocID="{8C32F115-BC0B-42FF-B07F-69463C51C9E9}" presName="background3" presStyleLbl="node3" presStyleIdx="6" presStyleCnt="9"/>
      <dgm:spPr/>
    </dgm:pt>
    <dgm:pt modelId="{5BF054E7-B77A-45EA-B6D8-AACD221E659C}" type="pres">
      <dgm:prSet presAssocID="{8C32F115-BC0B-42FF-B07F-69463C51C9E9}" presName="text3" presStyleLbl="fgAcc3" presStyleIdx="6" presStyleCnt="9" custScaleX="109785" custScaleY="524913" custLinFactY="45800" custLinFactNeighborX="-9775" custLinFactNeighborY="100000">
        <dgm:presLayoutVars>
          <dgm:chPref val="3"/>
        </dgm:presLayoutVars>
      </dgm:prSet>
      <dgm:spPr/>
    </dgm:pt>
    <dgm:pt modelId="{BFA6E2F2-CAB4-4C9F-AC7D-1B9695116973}" type="pres">
      <dgm:prSet presAssocID="{8C32F115-BC0B-42FF-B07F-69463C51C9E9}" presName="hierChild4" presStyleCnt="0"/>
      <dgm:spPr/>
    </dgm:pt>
    <dgm:pt modelId="{867AF7EB-5E97-426F-8F34-7AF6F282CDAA}" type="pres">
      <dgm:prSet presAssocID="{2F30AE05-D642-4ACD-9917-43E0550DD738}" presName="Name10" presStyleLbl="parChTrans1D2" presStyleIdx="2" presStyleCnt="3"/>
      <dgm:spPr/>
    </dgm:pt>
    <dgm:pt modelId="{8A9FA00C-5E1D-4FB0-9B24-C36C0935FFBF}" type="pres">
      <dgm:prSet presAssocID="{BA4AE9EC-AAB3-45AD-816A-75BAE8763879}" presName="hierRoot2" presStyleCnt="0"/>
      <dgm:spPr/>
    </dgm:pt>
    <dgm:pt modelId="{9584C014-C4E9-472F-88C3-194398058C36}" type="pres">
      <dgm:prSet presAssocID="{BA4AE9EC-AAB3-45AD-816A-75BAE8763879}" presName="composite2" presStyleCnt="0"/>
      <dgm:spPr/>
    </dgm:pt>
    <dgm:pt modelId="{36824297-64F2-4F63-ABA5-79A242E98D9B}" type="pres">
      <dgm:prSet presAssocID="{BA4AE9EC-AAB3-45AD-816A-75BAE8763879}" presName="background2" presStyleLbl="node2" presStyleIdx="2" presStyleCnt="3"/>
      <dgm:spPr/>
    </dgm:pt>
    <dgm:pt modelId="{EA9E2BA8-23F1-4895-B3FA-22A1E2BE06FF}" type="pres">
      <dgm:prSet presAssocID="{BA4AE9EC-AAB3-45AD-816A-75BAE8763879}" presName="text2" presStyleLbl="fgAcc2" presStyleIdx="2" presStyleCnt="3" custScaleX="277469" custLinFactNeighborX="372" custLinFactNeighborY="59706">
        <dgm:presLayoutVars>
          <dgm:chPref val="3"/>
        </dgm:presLayoutVars>
      </dgm:prSet>
      <dgm:spPr/>
    </dgm:pt>
    <dgm:pt modelId="{A94B5653-D1EE-477D-BEA7-DAF4012917D3}" type="pres">
      <dgm:prSet presAssocID="{BA4AE9EC-AAB3-45AD-816A-75BAE8763879}" presName="hierChild3" presStyleCnt="0"/>
      <dgm:spPr/>
    </dgm:pt>
    <dgm:pt modelId="{BF2C3F63-0EFD-4263-958C-AE2F36F6CA84}" type="pres">
      <dgm:prSet presAssocID="{9B20982D-4F9E-4CEC-857A-743337854A01}" presName="Name17" presStyleLbl="parChTrans1D3" presStyleIdx="7" presStyleCnt="9"/>
      <dgm:spPr/>
    </dgm:pt>
    <dgm:pt modelId="{5EF557A8-6FE1-4AF3-8702-FA737B9DFAA0}" type="pres">
      <dgm:prSet presAssocID="{57FAE95E-AC20-438D-8F38-4B7A468D79FC}" presName="hierRoot3" presStyleCnt="0"/>
      <dgm:spPr/>
    </dgm:pt>
    <dgm:pt modelId="{7BFAC9E8-374D-430D-B343-62A67A78B004}" type="pres">
      <dgm:prSet presAssocID="{57FAE95E-AC20-438D-8F38-4B7A468D79FC}" presName="composite3" presStyleCnt="0"/>
      <dgm:spPr/>
    </dgm:pt>
    <dgm:pt modelId="{C8ED1AEA-69D5-421F-9BA4-C0892CF7ACC1}" type="pres">
      <dgm:prSet presAssocID="{57FAE95E-AC20-438D-8F38-4B7A468D79FC}" presName="background3" presStyleLbl="node3" presStyleIdx="7" presStyleCnt="9"/>
      <dgm:spPr/>
    </dgm:pt>
    <dgm:pt modelId="{A6B85102-F83F-4BEE-BCB0-A5E33C12A28B}" type="pres">
      <dgm:prSet presAssocID="{57FAE95E-AC20-438D-8F38-4B7A468D79FC}" presName="text3" presStyleLbl="fgAcc3" presStyleIdx="7" presStyleCnt="9" custScaleY="641954" custLinFactY="100000" custLinFactNeighborX="5471" custLinFactNeighborY="174631">
        <dgm:presLayoutVars>
          <dgm:chPref val="3"/>
        </dgm:presLayoutVars>
      </dgm:prSet>
      <dgm:spPr/>
    </dgm:pt>
    <dgm:pt modelId="{8F667C31-4A99-48E8-83D9-75E037FE404E}" type="pres">
      <dgm:prSet presAssocID="{57FAE95E-AC20-438D-8F38-4B7A468D79FC}" presName="hierChild4" presStyleCnt="0"/>
      <dgm:spPr/>
    </dgm:pt>
    <dgm:pt modelId="{E9AC8E95-ADE3-4E0E-944D-9DBDE8E6B025}" type="pres">
      <dgm:prSet presAssocID="{EE54B2AF-3C64-4803-81B6-0446D26A8127}" presName="Name17" presStyleLbl="parChTrans1D3" presStyleIdx="8" presStyleCnt="9"/>
      <dgm:spPr/>
    </dgm:pt>
    <dgm:pt modelId="{E7AEC9A5-B546-4FF9-8E73-3F9B1C6FAA8B}" type="pres">
      <dgm:prSet presAssocID="{1986776F-726E-407D-BFD5-73A59254283C}" presName="hierRoot3" presStyleCnt="0"/>
      <dgm:spPr/>
    </dgm:pt>
    <dgm:pt modelId="{614A74B6-D9DD-40CE-A5BB-4AE32111F0BE}" type="pres">
      <dgm:prSet presAssocID="{1986776F-726E-407D-BFD5-73A59254283C}" presName="composite3" presStyleCnt="0"/>
      <dgm:spPr/>
    </dgm:pt>
    <dgm:pt modelId="{BF8413D0-0E72-42C9-8BB3-3CDFA532E0B3}" type="pres">
      <dgm:prSet presAssocID="{1986776F-726E-407D-BFD5-73A59254283C}" presName="background3" presStyleLbl="node3" presStyleIdx="8" presStyleCnt="9"/>
      <dgm:spPr/>
    </dgm:pt>
    <dgm:pt modelId="{B3ECB649-7297-47C0-917E-C74F8F7801AF}" type="pres">
      <dgm:prSet presAssocID="{1986776F-726E-407D-BFD5-73A59254283C}" presName="text3" presStyleLbl="fgAcc3" presStyleIdx="8" presStyleCnt="9" custScaleY="631801" custLinFactY="100000" custLinFactNeighborX="-2221" custLinFactNeighborY="174631">
        <dgm:presLayoutVars>
          <dgm:chPref val="3"/>
        </dgm:presLayoutVars>
      </dgm:prSet>
      <dgm:spPr/>
    </dgm:pt>
    <dgm:pt modelId="{45342733-FF1F-418E-A6F8-8476999E64ED}" type="pres">
      <dgm:prSet presAssocID="{1986776F-726E-407D-BFD5-73A59254283C}" presName="hierChild4" presStyleCnt="0"/>
      <dgm:spPr/>
    </dgm:pt>
  </dgm:ptLst>
  <dgm:cxnLst>
    <dgm:cxn modelId="{66DF3A00-D6D7-4895-A172-3829F5C5385D}" type="presOf" srcId="{EC8FAF11-CD1E-4897-B69B-434E5263CE3E}" destId="{BC98FBC4-31AE-4328-B484-DD7BF0F74993}" srcOrd="0" destOrd="0" presId="urn:microsoft.com/office/officeart/2005/8/layout/hierarchy1"/>
    <dgm:cxn modelId="{B489E203-0AA4-4BE9-95D3-2DE88B1DE3C7}" type="presOf" srcId="{D2A4451C-BC3B-4434-80ED-46A5C86E408D}" destId="{6EB84C2C-C1EB-457D-B56E-7C75AE7D9F30}" srcOrd="0" destOrd="0" presId="urn:microsoft.com/office/officeart/2005/8/layout/hierarchy1"/>
    <dgm:cxn modelId="{8ACBD907-C643-4E22-B47C-06DB1CB1F6D0}" srcId="{2A2C69E7-04E0-411D-95E5-6FBABB250E98}" destId="{3CA9B61D-9D06-4530-9742-3025D1AE2234}" srcOrd="1" destOrd="0" parTransId="{4894887D-C446-4E87-AB6F-DC32EDC58046}" sibTransId="{93C919C7-5EFF-4894-AF90-F05802BECC27}"/>
    <dgm:cxn modelId="{BEA59B0A-35B8-40C5-B923-47B64E63A5F7}" srcId="{80827274-CE6E-4F05-A563-BC7E8BE950BB}" destId="{A98E4DB7-D69F-447B-BC7F-DBBEF985BBDA}" srcOrd="1" destOrd="0" parTransId="{17123EC2-5362-44C5-806F-90891F4A4686}" sibTransId="{C39F1C2D-F10E-461D-AB55-A32B6130A546}"/>
    <dgm:cxn modelId="{4788300B-4084-40D0-B4F2-FE4E6C6104BC}" srcId="{71069415-FDA1-45B4-9F45-A4AE97123DB6}" destId="{BA4AE9EC-AAB3-45AD-816A-75BAE8763879}" srcOrd="2" destOrd="0" parTransId="{2F30AE05-D642-4ACD-9917-43E0550DD738}" sibTransId="{9C2B1FC4-4866-4458-93AA-6D62D9B4FF6D}"/>
    <dgm:cxn modelId="{FBD69D0B-148C-411E-873F-2B0292A53FD7}" srcId="{A98E4DB7-D69F-447B-BC7F-DBBEF985BBDA}" destId="{DC036674-5AE3-436D-B4B1-23FD15DC2278}" srcOrd="0" destOrd="0" parTransId="{426FE26B-0764-4417-A06C-F98E4AE40D5C}" sibTransId="{052DAA6F-A8DD-4890-A2DC-2F0B98B83925}"/>
    <dgm:cxn modelId="{080AAA13-5159-4C1A-89AE-50A2D30F6427}" type="presOf" srcId="{6F50158D-8D15-488C-B24B-4748F0258BFA}" destId="{0B80D3D4-268C-443F-871A-AB4BEC1C4B33}" srcOrd="0" destOrd="0" presId="urn:microsoft.com/office/officeart/2005/8/layout/hierarchy1"/>
    <dgm:cxn modelId="{84FBA516-9B45-4ABC-A6B8-FC3D782AD45F}" type="presOf" srcId="{17123EC2-5362-44C5-806F-90891F4A4686}" destId="{143FC217-82BC-4D93-8D88-0553EE71CDAC}" srcOrd="0" destOrd="0" presId="urn:microsoft.com/office/officeart/2005/8/layout/hierarchy1"/>
    <dgm:cxn modelId="{F17D3C20-DBC4-46AC-A2ED-93D04DCBB380}" type="presOf" srcId="{80827274-CE6E-4F05-A563-BC7E8BE950BB}" destId="{06A542AC-CCB0-4787-BD21-377A042084EC}" srcOrd="0" destOrd="0" presId="urn:microsoft.com/office/officeart/2005/8/layout/hierarchy1"/>
    <dgm:cxn modelId="{4AA91E22-6FC7-4FD4-AA58-7CC8776B24AC}" type="presOf" srcId="{80B29432-E3B0-4153-972C-6F67100B25CE}" destId="{A25E1E3A-F98E-495E-A49F-84550D62E67C}" srcOrd="0" destOrd="0" presId="urn:microsoft.com/office/officeart/2005/8/layout/hierarchy1"/>
    <dgm:cxn modelId="{0AD1E023-9DB9-47D4-A6AF-F165A0EE3C1F}" srcId="{BA4AE9EC-AAB3-45AD-816A-75BAE8763879}" destId="{1986776F-726E-407D-BFD5-73A59254283C}" srcOrd="1" destOrd="0" parTransId="{EE54B2AF-3C64-4803-81B6-0446D26A8127}" sibTransId="{34894502-00E9-498B-8252-AF7FB90F3D64}"/>
    <dgm:cxn modelId="{F359E923-AEA3-46A0-904B-A9F4402BF62E}" type="presOf" srcId="{B83A2BFF-115E-45FD-993F-8E8B25A11634}" destId="{FA3F06FA-BFAD-47D5-9C5F-72791C22D4D3}" srcOrd="0" destOrd="0" presId="urn:microsoft.com/office/officeart/2005/8/layout/hierarchy1"/>
    <dgm:cxn modelId="{172EC22E-B75D-475A-B912-53B3D034BB74}" type="presOf" srcId="{E5CB10C5-8D9A-4B1D-9977-326B2801183C}" destId="{1583CCF6-F776-42BA-AE5C-64669F9EF67C}" srcOrd="0" destOrd="0" presId="urn:microsoft.com/office/officeart/2005/8/layout/hierarchy1"/>
    <dgm:cxn modelId="{D262FE32-B670-42F9-BFDF-D00F15A128C9}" type="presOf" srcId="{43CC9AAB-4CC6-41B6-AC1D-ED42D28A288D}" destId="{0D1B6E66-0629-4A59-A18F-A166740D1DA6}" srcOrd="0" destOrd="0" presId="urn:microsoft.com/office/officeart/2005/8/layout/hierarchy1"/>
    <dgm:cxn modelId="{6BEF493B-1B98-4937-839B-878C5C120B25}" srcId="{80827274-CE6E-4F05-A563-BC7E8BE950BB}" destId="{99C52843-ABED-4D18-9272-B39C1266043C}" srcOrd="0" destOrd="0" parTransId="{4167103F-4DA8-4391-8CC5-C1955AF6A1BD}" sibTransId="{4719BE52-BB36-47DE-B37D-83E02E12DDD4}"/>
    <dgm:cxn modelId="{AE55383E-C72E-4B55-9FAC-7D30C022BDCF}" type="presOf" srcId="{E365CF66-C5BD-4F31-B4E9-F6333A284E0D}" destId="{200E2223-4A95-48FD-910B-7889D2C3E424}" srcOrd="0" destOrd="0" presId="urn:microsoft.com/office/officeart/2005/8/layout/hierarchy1"/>
    <dgm:cxn modelId="{D649AE5B-6EB8-49F1-8073-45365E5071DC}" srcId="{2A2C69E7-04E0-411D-95E5-6FBABB250E98}" destId="{43CC9AAB-4CC6-41B6-AC1D-ED42D28A288D}" srcOrd="2" destOrd="0" parTransId="{3CA212A8-0878-4235-BA12-F5687E836582}" sibTransId="{661E5E9F-C743-427B-9F48-4FBB3363F74E}"/>
    <dgm:cxn modelId="{EA798141-3DAA-42F1-9B28-98C8B2C4CA31}" type="presOf" srcId="{2C4877AD-174A-4E6D-8051-362701289DD6}" destId="{87F673E1-189E-48DC-BC4A-FA6EDEFAF092}" srcOrd="0" destOrd="0" presId="urn:microsoft.com/office/officeart/2005/8/layout/hierarchy1"/>
    <dgm:cxn modelId="{EBFC9144-5043-466A-9402-815CF597E208}" type="presOf" srcId="{8C32F115-BC0B-42FF-B07F-69463C51C9E9}" destId="{5BF054E7-B77A-45EA-B6D8-AACD221E659C}" srcOrd="0" destOrd="0" presId="urn:microsoft.com/office/officeart/2005/8/layout/hierarchy1"/>
    <dgm:cxn modelId="{765EC445-D6EE-4745-844F-678CF64F0D4C}" type="presOf" srcId="{2F30AE05-D642-4ACD-9917-43E0550DD738}" destId="{867AF7EB-5E97-426F-8F34-7AF6F282CDAA}" srcOrd="0" destOrd="0" presId="urn:microsoft.com/office/officeart/2005/8/layout/hierarchy1"/>
    <dgm:cxn modelId="{8EC00969-11D4-4ABF-91D3-A224B133DC16}" type="presOf" srcId="{940BF5CB-FC30-45FC-8D0E-81F804FC6247}" destId="{E67E2A26-1FD0-418C-914E-F8990DD5325E}" srcOrd="0" destOrd="0" presId="urn:microsoft.com/office/officeart/2005/8/layout/hierarchy1"/>
    <dgm:cxn modelId="{9065B349-F6DA-4C03-905F-31C5ED1657E7}" type="presOf" srcId="{77F20433-4B32-49A5-BA8A-829FB5F994D1}" destId="{D62F6487-E1AF-4E07-808D-0A91D2657E2C}" srcOrd="0" destOrd="0" presId="urn:microsoft.com/office/officeart/2005/8/layout/hierarchy1"/>
    <dgm:cxn modelId="{C85B3E4A-8550-47CA-BE34-391C8C35C8FE}" type="presOf" srcId="{2DAF76FD-7583-415A-BF11-B8DA31BDAEB1}" destId="{40630730-AD2A-428B-A2AC-F1665693B6FC}" srcOrd="0" destOrd="0" presId="urn:microsoft.com/office/officeart/2005/8/layout/hierarchy1"/>
    <dgm:cxn modelId="{8DA8944B-4C89-41AE-8C04-DB803AB70841}" type="presOf" srcId="{78F7CCE3-9868-4953-9CED-84AFCD18C443}" destId="{79DFA867-D9F4-4832-88D0-A148AA8C51F2}" srcOrd="0" destOrd="0" presId="urn:microsoft.com/office/officeart/2005/8/layout/hierarchy1"/>
    <dgm:cxn modelId="{07B1856C-EE10-46D8-AB75-0B6AFACFCD7B}" srcId="{99C52843-ABED-4D18-9272-B39C1266043C}" destId="{BE2D5947-3ACF-43C1-88D8-E301332660F6}" srcOrd="1" destOrd="0" parTransId="{60C2E393-4988-4E12-BAE8-34356646BCEF}" sibTransId="{767757AF-FD3E-44D0-A342-58152DC533E5}"/>
    <dgm:cxn modelId="{E009C050-094A-41AA-AF59-C4B16F03F398}" type="presOf" srcId="{44AD3E68-21D9-403B-AAAB-BF662D23C163}" destId="{7755F5DA-8162-49B1-BBAC-DB9E4021683F}" srcOrd="0" destOrd="0" presId="urn:microsoft.com/office/officeart/2005/8/layout/hierarchy1"/>
    <dgm:cxn modelId="{C48D3851-B784-4962-8722-9C5ADFDE1D43}" srcId="{77F20433-4B32-49A5-BA8A-829FB5F994D1}" destId="{33296E0A-0C9D-45AA-9F46-EB780186C5E1}" srcOrd="0" destOrd="0" parTransId="{114635CD-9761-4CEF-8237-FB2AC7FB6F8C}" sibTransId="{4A485F6B-4E7E-43C5-B668-819DDD97B56F}"/>
    <dgm:cxn modelId="{05BF7951-DB6D-4D7C-9FD5-9700FCF0E732}" srcId="{5527593D-C5D6-4AAD-88B5-DA207656F733}" destId="{58ED1E96-B9CE-4026-8814-59ABBD307E46}" srcOrd="1" destOrd="0" parTransId="{01724AB8-251F-4A72-A626-E49E4F3B2D28}" sibTransId="{E6110D88-5F96-4EA3-9014-3CC474FD4E39}"/>
    <dgm:cxn modelId="{2A28DA75-716B-4832-9B3C-BB1C35ABAA26}" type="presOf" srcId="{57FAE95E-AC20-438D-8F38-4B7A468D79FC}" destId="{A6B85102-F83F-4BEE-BCB0-A5E33C12A28B}" srcOrd="0" destOrd="0" presId="urn:microsoft.com/office/officeart/2005/8/layout/hierarchy1"/>
    <dgm:cxn modelId="{B7D18476-D81B-42F9-BEFA-AFBA8B2DF493}" type="presOf" srcId="{EE54B2AF-3C64-4803-81B6-0446D26A8127}" destId="{E9AC8E95-ADE3-4E0E-944D-9DBDE8E6B025}" srcOrd="0" destOrd="0" presId="urn:microsoft.com/office/officeart/2005/8/layout/hierarchy1"/>
    <dgm:cxn modelId="{39B09F56-E36A-409B-9687-21DBE066B240}" type="presOf" srcId="{0723AA7E-599C-47A1-87BB-7310729C4CEC}" destId="{3BAD62E5-BDCF-44C6-96A4-CBC7CD04EF65}" srcOrd="0" destOrd="0" presId="urn:microsoft.com/office/officeart/2005/8/layout/hierarchy1"/>
    <dgm:cxn modelId="{86A3ED57-4E2A-42A8-A1AA-1341BF9811BB}" srcId="{04A35B28-285A-4B6E-ABC4-FB5A45FD5658}" destId="{71069415-FDA1-45B4-9F45-A4AE97123DB6}" srcOrd="0" destOrd="0" parTransId="{E3C5F960-A66E-4395-A271-9D78BE658AA1}" sibTransId="{172F932B-656A-460A-9D81-C40A3F8F0B1E}"/>
    <dgm:cxn modelId="{8431137A-FCED-428C-AB5C-20F3CB5E04AC}" type="presOf" srcId="{426FE26B-0764-4417-A06C-F98E4AE40D5C}" destId="{F7D8F1F4-5AB0-470A-B4BD-3B70CDD32C21}" srcOrd="0" destOrd="0" presId="urn:microsoft.com/office/officeart/2005/8/layout/hierarchy1"/>
    <dgm:cxn modelId="{AF9C155A-4EAB-4F61-BE75-842E421A37E5}" type="presOf" srcId="{3CA9B61D-9D06-4530-9742-3025D1AE2234}" destId="{F1B3EB57-04AB-4BAC-8059-8D137FCD10B9}" srcOrd="0" destOrd="0" presId="urn:microsoft.com/office/officeart/2005/8/layout/hierarchy1"/>
    <dgm:cxn modelId="{6CC3537A-BC49-49AA-9DBB-B1C191192371}" srcId="{5527593D-C5D6-4AAD-88B5-DA207656F733}" destId="{6F50158D-8D15-488C-B24B-4748F0258BFA}" srcOrd="0" destOrd="0" parTransId="{940BF5CB-FC30-45FC-8D0E-81F804FC6247}" sibTransId="{4D742E40-3237-4E4C-8528-D3DA4A9F4012}"/>
    <dgm:cxn modelId="{944AE581-BAC9-44D1-9EFA-E3D6348DBC7A}" srcId="{77F20433-4B32-49A5-BA8A-829FB5F994D1}" destId="{2DAF76FD-7583-415A-BF11-B8DA31BDAEB1}" srcOrd="2" destOrd="0" parTransId="{8D3E2828-5BEA-484C-A12C-690575BE2453}" sibTransId="{0A074119-201D-47C4-B195-ABACCF10A411}"/>
    <dgm:cxn modelId="{39515D85-1AE8-41F9-9C51-02558A119924}" type="presOf" srcId="{1986776F-726E-407D-BFD5-73A59254283C}" destId="{B3ECB649-7297-47C0-917E-C74F8F7801AF}" srcOrd="0" destOrd="0" presId="urn:microsoft.com/office/officeart/2005/8/layout/hierarchy1"/>
    <dgm:cxn modelId="{257F958A-0609-44CD-8446-00A4F88AE801}" type="presOf" srcId="{33296E0A-0C9D-45AA-9F46-EB780186C5E1}" destId="{767A3C1C-A8B6-48A3-ADC4-E86C2B00DC48}" srcOrd="0" destOrd="0" presId="urn:microsoft.com/office/officeart/2005/8/layout/hierarchy1"/>
    <dgm:cxn modelId="{3F09C68A-E9D8-4F9C-99F2-D62E0B312740}" type="presOf" srcId="{818CA8B9-9866-4F49-9733-C55CF642A3C1}" destId="{65CBD898-D982-46E2-B2B9-3394BEECAE68}" srcOrd="0" destOrd="0" presId="urn:microsoft.com/office/officeart/2005/8/layout/hierarchy1"/>
    <dgm:cxn modelId="{93FF458E-16FB-4121-A6CB-BBBBDD8E2FB4}" type="presOf" srcId="{9B20982D-4F9E-4CEC-857A-743337854A01}" destId="{BF2C3F63-0EFD-4263-958C-AE2F36F6CA84}" srcOrd="0" destOrd="0" presId="urn:microsoft.com/office/officeart/2005/8/layout/hierarchy1"/>
    <dgm:cxn modelId="{C1B73C91-E369-4EB8-B332-0891139E6C19}" srcId="{99C52843-ABED-4D18-9272-B39C1266043C}" destId="{E9A8D176-59D6-4FD0-B61C-BC8E9A33AC0A}" srcOrd="0" destOrd="0" parTransId="{A89EF0A2-0937-4DA6-BBD9-07E68024255B}" sibTransId="{BF219DF1-F955-4923-AEBE-902F825094D8}"/>
    <dgm:cxn modelId="{A1C4F79A-AF44-426A-B40A-051912E82ABA}" srcId="{A98E4DB7-D69F-447B-BC7F-DBBEF985BBDA}" destId="{40BA2189-A123-48F5-BB35-B63424374AFF}" srcOrd="1" destOrd="0" parTransId="{B83A2BFF-115E-45FD-993F-8E8B25A11634}" sibTransId="{6493D842-640F-4315-A6F3-A1A31E2078CD}"/>
    <dgm:cxn modelId="{1D9E439E-47B4-40BE-A1E1-15C27CCB0166}" srcId="{5527593D-C5D6-4AAD-88B5-DA207656F733}" destId="{D2A4451C-BC3B-4434-80ED-46A5C86E408D}" srcOrd="2" destOrd="0" parTransId="{EC8FAF11-CD1E-4897-B69B-434E5263CE3E}" sibTransId="{34080AE6-BD2A-4386-A7CF-9D6F52E9D2E6}"/>
    <dgm:cxn modelId="{2FC28E9F-4D7B-42B9-AC0D-6A54EC126B64}" srcId="{58ED1E96-B9CE-4026-8814-59ABBD307E46}" destId="{2C4877AD-174A-4E6D-8051-362701289DD6}" srcOrd="0" destOrd="0" parTransId="{80B29432-E3B0-4153-972C-6F67100B25CE}" sibTransId="{01BF6C19-5B1D-4CCC-82D6-75294F2ABF59}"/>
    <dgm:cxn modelId="{83EA45A7-670B-42EB-8287-F8DA5877079D}" type="presOf" srcId="{18FFA1EB-D3B5-431D-8323-5BB2A36EC90E}" destId="{BB11DBBC-4C0E-4D53-A4B5-4CC2AAEA69CC}" srcOrd="0" destOrd="0" presId="urn:microsoft.com/office/officeart/2005/8/layout/hierarchy1"/>
    <dgm:cxn modelId="{16F9A6A8-530F-46BD-966D-9822D6E92398}" type="presOf" srcId="{58ED1E96-B9CE-4026-8814-59ABBD307E46}" destId="{012AC34A-B429-48EE-B3A6-A0EC3783E639}" srcOrd="0" destOrd="0" presId="urn:microsoft.com/office/officeart/2005/8/layout/hierarchy1"/>
    <dgm:cxn modelId="{115634AD-1B0B-4442-A3BB-7E7DCA3EE830}" type="presOf" srcId="{60C2E393-4988-4E12-BAE8-34356646BCEF}" destId="{0AA7DCE2-3747-4D8E-9F4E-DD3D83436AE4}" srcOrd="0" destOrd="0" presId="urn:microsoft.com/office/officeart/2005/8/layout/hierarchy1"/>
    <dgm:cxn modelId="{A13786AD-0003-4589-9688-B6A34E1F5305}" srcId="{71069415-FDA1-45B4-9F45-A4AE97123DB6}" destId="{5527593D-C5D6-4AAD-88B5-DA207656F733}" srcOrd="0" destOrd="0" parTransId="{78F7CCE3-9868-4953-9CED-84AFCD18C443}" sibTransId="{F58E0CBF-8A56-4ADB-8975-AF9ADC6E9B0B}"/>
    <dgm:cxn modelId="{BC1BA6AF-2D7F-434D-92DB-1BAC0400B618}" type="presOf" srcId="{04A35B28-285A-4B6E-ABC4-FB5A45FD5658}" destId="{8B3742CE-6B28-48B8-8E7A-3499A655FB26}" srcOrd="0" destOrd="0" presId="urn:microsoft.com/office/officeart/2005/8/layout/hierarchy1"/>
    <dgm:cxn modelId="{702DB6BA-11B6-4936-B210-EBBA582254CC}" type="presOf" srcId="{10DDFE0A-416F-47CB-A499-D38543E0B4EB}" destId="{92C9978A-DDD4-457E-9FBE-1D1B83125248}" srcOrd="0" destOrd="0" presId="urn:microsoft.com/office/officeart/2005/8/layout/hierarchy1"/>
    <dgm:cxn modelId="{1F1845BD-C008-44E3-BA82-E1C3AE578154}" srcId="{77F20433-4B32-49A5-BA8A-829FB5F994D1}" destId="{8C32F115-BC0B-42FF-B07F-69463C51C9E9}" srcOrd="3" destOrd="0" parTransId="{10DDFE0A-416F-47CB-A499-D38543E0B4EB}" sibTransId="{1ACCFB51-DAC9-443E-BF5E-659D9686CADA}"/>
    <dgm:cxn modelId="{4866E2BD-9403-49FA-AAC3-5305BB29F030}" srcId="{71069415-FDA1-45B4-9F45-A4AE97123DB6}" destId="{77F20433-4B32-49A5-BA8A-829FB5F994D1}" srcOrd="1" destOrd="0" parTransId="{B26DA437-610B-41FF-B298-1561115520E3}" sibTransId="{53E79A1E-2206-4763-A82E-8F8C7448CD0C}"/>
    <dgm:cxn modelId="{CA0D8CBF-59B6-45C4-BA2C-EF413CE0C2E8}" srcId="{6F50158D-8D15-488C-B24B-4748F0258BFA}" destId="{80827274-CE6E-4F05-A563-BC7E8BE950BB}" srcOrd="1" destOrd="0" parTransId="{E5CB10C5-8D9A-4B1D-9977-326B2801183C}" sibTransId="{14E05E02-4D85-46C4-8942-707AB494F202}"/>
    <dgm:cxn modelId="{3B0437C1-5E1D-40A5-8F84-6FC7DCB16F74}" type="presOf" srcId="{40BA2189-A123-48F5-BB35-B63424374AFF}" destId="{9D6863E7-5D86-4EEF-AE9E-0C196E020869}" srcOrd="0" destOrd="0" presId="urn:microsoft.com/office/officeart/2005/8/layout/hierarchy1"/>
    <dgm:cxn modelId="{EE3E7EC3-8D54-41D2-B53B-839A19C3FDBA}" type="presOf" srcId="{71069415-FDA1-45B4-9F45-A4AE97123DB6}" destId="{399F4800-07F4-4B40-A68A-9F4B26DCBC9F}" srcOrd="0" destOrd="0" presId="urn:microsoft.com/office/officeart/2005/8/layout/hierarchy1"/>
    <dgm:cxn modelId="{3CF00EC4-0F62-46EF-BCD0-55A517F5F61E}" type="presOf" srcId="{01724AB8-251F-4A72-A626-E49E4F3B2D28}" destId="{D102B382-5235-4131-ADC1-DC2A3D4172BD}" srcOrd="0" destOrd="0" presId="urn:microsoft.com/office/officeart/2005/8/layout/hierarchy1"/>
    <dgm:cxn modelId="{FD27E9C6-DE65-453A-9673-CBB39EB52ADF}" type="presOf" srcId="{8D3E2828-5BEA-484C-A12C-690575BE2453}" destId="{213C3DB0-199B-4EF1-A9C8-97F48B710F11}" srcOrd="0" destOrd="0" presId="urn:microsoft.com/office/officeart/2005/8/layout/hierarchy1"/>
    <dgm:cxn modelId="{51B2BECB-0258-49EB-9363-3F5CB011C2C8}" type="presOf" srcId="{016889F5-62B3-42A3-A5CD-7EF07F5F591B}" destId="{4C8103BF-D921-4E07-AA54-6FCF3B03CAE9}" srcOrd="0" destOrd="0" presId="urn:microsoft.com/office/officeart/2005/8/layout/hierarchy1"/>
    <dgm:cxn modelId="{55971DCC-2D08-46C0-A69C-AD81B5D7F5C7}" type="presOf" srcId="{E9A8D176-59D6-4FD0-B61C-BC8E9A33AC0A}" destId="{14FDFA0B-DB4F-435D-960E-94486E7E1925}" srcOrd="0" destOrd="0" presId="urn:microsoft.com/office/officeart/2005/8/layout/hierarchy1"/>
    <dgm:cxn modelId="{BE185FCC-3D24-4FDB-985C-FC8179CAC3C5}" type="presOf" srcId="{4894887D-C446-4E87-AB6F-DC32EDC58046}" destId="{73B8492E-BD04-460A-B2EC-5426B4984D5E}" srcOrd="0" destOrd="0" presId="urn:microsoft.com/office/officeart/2005/8/layout/hierarchy1"/>
    <dgm:cxn modelId="{D8366CD0-26C0-48C9-B04A-9C10F0EFD104}" type="presOf" srcId="{5527593D-C5D6-4AAD-88B5-DA207656F733}" destId="{ED4031D3-C1A5-4BC3-8E63-DBEBE6288DB7}" srcOrd="0" destOrd="0" presId="urn:microsoft.com/office/officeart/2005/8/layout/hierarchy1"/>
    <dgm:cxn modelId="{274794D0-64AC-495C-921F-BD541A629331}" type="presOf" srcId="{B26DA437-610B-41FF-B298-1561115520E3}" destId="{7888E68D-CD15-4A37-8CEF-A01E39329CDC}" srcOrd="0" destOrd="0" presId="urn:microsoft.com/office/officeart/2005/8/layout/hierarchy1"/>
    <dgm:cxn modelId="{B5AEABD1-8E5E-4A78-9440-7E56E58F1EB9}" type="presOf" srcId="{4984EAD4-1052-4335-A11B-80D982F3614C}" destId="{C73B5EB6-42B5-4200-849E-5270CDF63CD6}" srcOrd="0" destOrd="0" presId="urn:microsoft.com/office/officeart/2005/8/layout/hierarchy1"/>
    <dgm:cxn modelId="{0DCE74D2-12DE-4159-B9CD-4B4A324F740A}" type="presOf" srcId="{A89EF0A2-0937-4DA6-BBD9-07E68024255B}" destId="{E3927F00-AD9F-4612-AD0C-CC48CF97843D}" srcOrd="0" destOrd="0" presId="urn:microsoft.com/office/officeart/2005/8/layout/hierarchy1"/>
    <dgm:cxn modelId="{7CCD56D4-F919-4BC0-B0B5-C17BD002C90D}" srcId="{2A2C69E7-04E0-411D-95E5-6FBABB250E98}" destId="{818CA8B9-9866-4F49-9733-C55CF642A3C1}" srcOrd="0" destOrd="0" parTransId="{18FFA1EB-D3B5-431D-8323-5BB2A36EC90E}" sibTransId="{74E4D554-57FE-4FF6-B056-F738BE9A54B9}"/>
    <dgm:cxn modelId="{53C49DD5-5391-4610-A174-4CA43F6B0255}" type="presOf" srcId="{4167103F-4DA8-4391-8CC5-C1955AF6A1BD}" destId="{237A13A6-8F4B-4876-95FA-6BC7455F18C7}" srcOrd="0" destOrd="0" presId="urn:microsoft.com/office/officeart/2005/8/layout/hierarchy1"/>
    <dgm:cxn modelId="{B8A39BD8-666F-4110-B45D-CFEA3DB581D7}" srcId="{6F50158D-8D15-488C-B24B-4748F0258BFA}" destId="{2A2C69E7-04E0-411D-95E5-6FBABB250E98}" srcOrd="0" destOrd="0" parTransId="{016889F5-62B3-42A3-A5CD-7EF07F5F591B}" sibTransId="{8945A3DA-94E9-4F4B-B89C-D1247BBD84CB}"/>
    <dgm:cxn modelId="{DBE4D1D8-8F85-4B2F-9C8A-1F15DDC0D06D}" type="presOf" srcId="{114635CD-9761-4CEF-8237-FB2AC7FB6F8C}" destId="{4F25B83B-AB0F-43CF-8752-6F1F2C6328AE}" srcOrd="0" destOrd="0" presId="urn:microsoft.com/office/officeart/2005/8/layout/hierarchy1"/>
    <dgm:cxn modelId="{911D4DD9-E2BE-45A4-883C-614C771D9E0A}" type="presOf" srcId="{3CA212A8-0878-4235-BA12-F5687E836582}" destId="{B4574004-276E-4669-ABC6-F86B3168FC9B}" srcOrd="0" destOrd="0" presId="urn:microsoft.com/office/officeart/2005/8/layout/hierarchy1"/>
    <dgm:cxn modelId="{3009FEDA-28E6-410D-B725-4D341A850796}" srcId="{77F20433-4B32-49A5-BA8A-829FB5F994D1}" destId="{4984EAD4-1052-4335-A11B-80D982F3614C}" srcOrd="1" destOrd="0" parTransId="{0723AA7E-599C-47A1-87BB-7310729C4CEC}" sibTransId="{A9710238-C2DB-4222-9BEA-73CFC69DCE0B}"/>
    <dgm:cxn modelId="{07D299DF-A5EC-42DB-8EA4-5949548D89ED}" srcId="{BA4AE9EC-AAB3-45AD-816A-75BAE8763879}" destId="{57FAE95E-AC20-438D-8F38-4B7A468D79FC}" srcOrd="0" destOrd="0" parTransId="{9B20982D-4F9E-4CEC-857A-743337854A01}" sibTransId="{327A8C3C-745A-475F-B9B9-EB952FBD1A95}"/>
    <dgm:cxn modelId="{DC93A2E3-A222-4D75-A49B-1FDB00EA1723}" type="presOf" srcId="{BA4AE9EC-AAB3-45AD-816A-75BAE8763879}" destId="{EA9E2BA8-23F1-4895-B3FA-22A1E2BE06FF}" srcOrd="0" destOrd="0" presId="urn:microsoft.com/office/officeart/2005/8/layout/hierarchy1"/>
    <dgm:cxn modelId="{E187F8E6-3A6B-41C3-9467-873A96E56F2F}" type="presOf" srcId="{99C52843-ABED-4D18-9272-B39C1266043C}" destId="{4990D020-0866-4B06-B43B-1399609B4EBF}" srcOrd="0" destOrd="0" presId="urn:microsoft.com/office/officeart/2005/8/layout/hierarchy1"/>
    <dgm:cxn modelId="{E6A409E8-34C1-4D0B-93F6-74019C532DA8}" type="presOf" srcId="{BE2D5947-3ACF-43C1-88D8-E301332660F6}" destId="{BC0AA4DF-9910-4147-9596-3996BE178296}" srcOrd="0" destOrd="0" presId="urn:microsoft.com/office/officeart/2005/8/layout/hierarchy1"/>
    <dgm:cxn modelId="{2D19D0F0-FAC2-4F6E-8991-5A9A40688F3D}" type="presOf" srcId="{A98E4DB7-D69F-447B-BC7F-DBBEF985BBDA}" destId="{5995E1CB-77EC-4867-B672-242489501386}" srcOrd="0" destOrd="0" presId="urn:microsoft.com/office/officeart/2005/8/layout/hierarchy1"/>
    <dgm:cxn modelId="{009A58F6-1390-468C-AEEF-6D8991E1950D}" srcId="{58ED1E96-B9CE-4026-8814-59ABBD307E46}" destId="{E365CF66-C5BD-4F31-B4E9-F6333A284E0D}" srcOrd="1" destOrd="0" parTransId="{44AD3E68-21D9-403B-AAAB-BF662D23C163}" sibTransId="{C0ADAB97-FD81-4C0C-BFDA-7E650637DD6D}"/>
    <dgm:cxn modelId="{129E5DF9-B1AE-427C-8663-529FC6E550BC}" type="presOf" srcId="{2A2C69E7-04E0-411D-95E5-6FBABB250E98}" destId="{682A7D33-38A7-4E9B-8C4B-59D887F430E2}" srcOrd="0" destOrd="0" presId="urn:microsoft.com/office/officeart/2005/8/layout/hierarchy1"/>
    <dgm:cxn modelId="{C6B84AFB-2D9C-449C-82B8-8C1AADCF8631}" type="presOf" srcId="{DC036674-5AE3-436D-B4B1-23FD15DC2278}" destId="{8C16B15E-922C-4ACE-A46A-09C7EE8AF2D7}" srcOrd="0" destOrd="0" presId="urn:microsoft.com/office/officeart/2005/8/layout/hierarchy1"/>
    <dgm:cxn modelId="{B80E76E3-FBB0-41A2-8869-96E1AD05E7BD}" type="presParOf" srcId="{8B3742CE-6B28-48B8-8E7A-3499A655FB26}" destId="{E458377F-B84F-4CF9-9A1B-03A4DE20C557}" srcOrd="0" destOrd="0" presId="urn:microsoft.com/office/officeart/2005/8/layout/hierarchy1"/>
    <dgm:cxn modelId="{F028D70B-A6CD-46AC-ABC2-7183F85A2A49}" type="presParOf" srcId="{E458377F-B84F-4CF9-9A1B-03A4DE20C557}" destId="{C739D5F7-7F59-495E-B6EA-86F5E48F2E02}" srcOrd="0" destOrd="0" presId="urn:microsoft.com/office/officeart/2005/8/layout/hierarchy1"/>
    <dgm:cxn modelId="{82285AAE-F594-4FC8-8745-266B791DEB4E}" type="presParOf" srcId="{C739D5F7-7F59-495E-B6EA-86F5E48F2E02}" destId="{206A5D91-F281-40E6-AB3A-3365AA1FFD45}" srcOrd="0" destOrd="0" presId="urn:microsoft.com/office/officeart/2005/8/layout/hierarchy1"/>
    <dgm:cxn modelId="{C0EAEB4B-9CEE-4663-BF4B-80639D725447}" type="presParOf" srcId="{C739D5F7-7F59-495E-B6EA-86F5E48F2E02}" destId="{399F4800-07F4-4B40-A68A-9F4B26DCBC9F}" srcOrd="1" destOrd="0" presId="urn:microsoft.com/office/officeart/2005/8/layout/hierarchy1"/>
    <dgm:cxn modelId="{B3939CCD-B493-4AC6-B343-B787AAA796D8}" type="presParOf" srcId="{E458377F-B84F-4CF9-9A1B-03A4DE20C557}" destId="{84DD51F1-9464-46E2-9C9A-ABE8076A901C}" srcOrd="1" destOrd="0" presId="urn:microsoft.com/office/officeart/2005/8/layout/hierarchy1"/>
    <dgm:cxn modelId="{C0FA4D0E-1D79-4060-91C0-184387B91305}" type="presParOf" srcId="{84DD51F1-9464-46E2-9C9A-ABE8076A901C}" destId="{79DFA867-D9F4-4832-88D0-A148AA8C51F2}" srcOrd="0" destOrd="0" presId="urn:microsoft.com/office/officeart/2005/8/layout/hierarchy1"/>
    <dgm:cxn modelId="{8046140D-3858-4F52-8A94-8AB18295DE5E}" type="presParOf" srcId="{84DD51F1-9464-46E2-9C9A-ABE8076A901C}" destId="{6008EA7A-427E-4E23-9435-D491105EDFF8}" srcOrd="1" destOrd="0" presId="urn:microsoft.com/office/officeart/2005/8/layout/hierarchy1"/>
    <dgm:cxn modelId="{C00B328C-075C-4B76-8389-FDCBCBCE0A5D}" type="presParOf" srcId="{6008EA7A-427E-4E23-9435-D491105EDFF8}" destId="{4F471E0E-71FD-49E6-A0A0-669C8F540B4B}" srcOrd="0" destOrd="0" presId="urn:microsoft.com/office/officeart/2005/8/layout/hierarchy1"/>
    <dgm:cxn modelId="{CBD61E3C-FC25-445F-B4B0-69A8A91FEF2F}" type="presParOf" srcId="{4F471E0E-71FD-49E6-A0A0-669C8F540B4B}" destId="{AA5BCDCD-7E2F-4693-929A-8A50B84C5102}" srcOrd="0" destOrd="0" presId="urn:microsoft.com/office/officeart/2005/8/layout/hierarchy1"/>
    <dgm:cxn modelId="{73401FC8-2CAD-4D01-850D-830338EA6BF2}" type="presParOf" srcId="{4F471E0E-71FD-49E6-A0A0-669C8F540B4B}" destId="{ED4031D3-C1A5-4BC3-8E63-DBEBE6288DB7}" srcOrd="1" destOrd="0" presId="urn:microsoft.com/office/officeart/2005/8/layout/hierarchy1"/>
    <dgm:cxn modelId="{1022D808-7159-4EF7-AA6A-DD153E9E957A}" type="presParOf" srcId="{6008EA7A-427E-4E23-9435-D491105EDFF8}" destId="{46DB56D7-4316-4887-A3AC-21D3632E128B}" srcOrd="1" destOrd="0" presId="urn:microsoft.com/office/officeart/2005/8/layout/hierarchy1"/>
    <dgm:cxn modelId="{B646A295-5222-4F5A-95F5-23F602EE59F5}" type="presParOf" srcId="{46DB56D7-4316-4887-A3AC-21D3632E128B}" destId="{E67E2A26-1FD0-418C-914E-F8990DD5325E}" srcOrd="0" destOrd="0" presId="urn:microsoft.com/office/officeart/2005/8/layout/hierarchy1"/>
    <dgm:cxn modelId="{87C19946-91D2-4CF4-83E6-AFDD95C36696}" type="presParOf" srcId="{46DB56D7-4316-4887-A3AC-21D3632E128B}" destId="{6DAA45BA-8397-4FD9-A5EC-71E0E22CA6BA}" srcOrd="1" destOrd="0" presId="urn:microsoft.com/office/officeart/2005/8/layout/hierarchy1"/>
    <dgm:cxn modelId="{09CDB49A-FC09-41C5-9C76-1A5B5972845B}" type="presParOf" srcId="{6DAA45BA-8397-4FD9-A5EC-71E0E22CA6BA}" destId="{AFF56236-5E9A-4BE5-A414-2E8B835D2A86}" srcOrd="0" destOrd="0" presId="urn:microsoft.com/office/officeart/2005/8/layout/hierarchy1"/>
    <dgm:cxn modelId="{5C875301-721B-4335-A1A4-0B59F504131A}" type="presParOf" srcId="{AFF56236-5E9A-4BE5-A414-2E8B835D2A86}" destId="{2F9F04B1-6F9D-43F9-A87E-20004305B01F}" srcOrd="0" destOrd="0" presId="urn:microsoft.com/office/officeart/2005/8/layout/hierarchy1"/>
    <dgm:cxn modelId="{6C566EC6-5CB7-446C-8CFD-2628C6514FB1}" type="presParOf" srcId="{AFF56236-5E9A-4BE5-A414-2E8B835D2A86}" destId="{0B80D3D4-268C-443F-871A-AB4BEC1C4B33}" srcOrd="1" destOrd="0" presId="urn:microsoft.com/office/officeart/2005/8/layout/hierarchy1"/>
    <dgm:cxn modelId="{24DDF014-7400-4708-8B03-4ECCCA93AF0B}" type="presParOf" srcId="{6DAA45BA-8397-4FD9-A5EC-71E0E22CA6BA}" destId="{BEAF6FA0-C336-47C9-AC70-887B5A4A0709}" srcOrd="1" destOrd="0" presId="urn:microsoft.com/office/officeart/2005/8/layout/hierarchy1"/>
    <dgm:cxn modelId="{2ABAE728-A1D1-445A-BFC8-0F9E24B6FEC8}" type="presParOf" srcId="{BEAF6FA0-C336-47C9-AC70-887B5A4A0709}" destId="{4C8103BF-D921-4E07-AA54-6FCF3B03CAE9}" srcOrd="0" destOrd="0" presId="urn:microsoft.com/office/officeart/2005/8/layout/hierarchy1"/>
    <dgm:cxn modelId="{8D35A7AB-16AA-446A-B2D1-00EB5335329A}" type="presParOf" srcId="{BEAF6FA0-C336-47C9-AC70-887B5A4A0709}" destId="{28E59F20-16EA-4167-9F16-270B10782E0E}" srcOrd="1" destOrd="0" presId="urn:microsoft.com/office/officeart/2005/8/layout/hierarchy1"/>
    <dgm:cxn modelId="{AE9F9278-8862-4FA2-AF47-2C87A40CF1DE}" type="presParOf" srcId="{28E59F20-16EA-4167-9F16-270B10782E0E}" destId="{7296D287-3BEF-45AF-833D-A4D75AC622DA}" srcOrd="0" destOrd="0" presId="urn:microsoft.com/office/officeart/2005/8/layout/hierarchy1"/>
    <dgm:cxn modelId="{7C93E911-EE00-43A4-9ABD-248D60797910}" type="presParOf" srcId="{7296D287-3BEF-45AF-833D-A4D75AC622DA}" destId="{05619939-0753-4EF0-9747-DBCFB522301A}" srcOrd="0" destOrd="0" presId="urn:microsoft.com/office/officeart/2005/8/layout/hierarchy1"/>
    <dgm:cxn modelId="{729E0732-FA55-42B7-8790-316A009321D8}" type="presParOf" srcId="{7296D287-3BEF-45AF-833D-A4D75AC622DA}" destId="{682A7D33-38A7-4E9B-8C4B-59D887F430E2}" srcOrd="1" destOrd="0" presId="urn:microsoft.com/office/officeart/2005/8/layout/hierarchy1"/>
    <dgm:cxn modelId="{E1ABA9AC-60C1-462F-808A-23D7784C6827}" type="presParOf" srcId="{28E59F20-16EA-4167-9F16-270B10782E0E}" destId="{C4C205EE-186E-42B6-9DDE-C30FBF3D7DB4}" srcOrd="1" destOrd="0" presId="urn:microsoft.com/office/officeart/2005/8/layout/hierarchy1"/>
    <dgm:cxn modelId="{87483EFA-2D4D-4CA4-ACDE-AD2154AADD6E}" type="presParOf" srcId="{C4C205EE-186E-42B6-9DDE-C30FBF3D7DB4}" destId="{BB11DBBC-4C0E-4D53-A4B5-4CC2AAEA69CC}" srcOrd="0" destOrd="0" presId="urn:microsoft.com/office/officeart/2005/8/layout/hierarchy1"/>
    <dgm:cxn modelId="{C1CEAA79-D1FE-4441-B714-B2F284E05D83}" type="presParOf" srcId="{C4C205EE-186E-42B6-9DDE-C30FBF3D7DB4}" destId="{2E62D1FD-8608-4CDD-8F36-26F05470FD5F}" srcOrd="1" destOrd="0" presId="urn:microsoft.com/office/officeart/2005/8/layout/hierarchy1"/>
    <dgm:cxn modelId="{FF76F24E-F8E7-484C-A7B5-8AAF5979C0AA}" type="presParOf" srcId="{2E62D1FD-8608-4CDD-8F36-26F05470FD5F}" destId="{35E5DDF9-5384-4727-BAC1-78F58FA42059}" srcOrd="0" destOrd="0" presId="urn:microsoft.com/office/officeart/2005/8/layout/hierarchy1"/>
    <dgm:cxn modelId="{3A3BCAFD-F41F-4754-AF83-CCC576CC8823}" type="presParOf" srcId="{35E5DDF9-5384-4727-BAC1-78F58FA42059}" destId="{B07A3D7E-0CDD-4680-8B1E-B51C6308DF54}" srcOrd="0" destOrd="0" presId="urn:microsoft.com/office/officeart/2005/8/layout/hierarchy1"/>
    <dgm:cxn modelId="{3229936E-F777-4DB9-8E7B-91EA766D45A5}" type="presParOf" srcId="{35E5DDF9-5384-4727-BAC1-78F58FA42059}" destId="{65CBD898-D982-46E2-B2B9-3394BEECAE68}" srcOrd="1" destOrd="0" presId="urn:microsoft.com/office/officeart/2005/8/layout/hierarchy1"/>
    <dgm:cxn modelId="{77E57249-C1A1-4B05-BE73-2B63F5D1568A}" type="presParOf" srcId="{2E62D1FD-8608-4CDD-8F36-26F05470FD5F}" destId="{6437B092-E619-4A97-9FF2-0E65F571045C}" srcOrd="1" destOrd="0" presId="urn:microsoft.com/office/officeart/2005/8/layout/hierarchy1"/>
    <dgm:cxn modelId="{F156EDCC-3306-4871-8668-D04794EB7166}" type="presParOf" srcId="{C4C205EE-186E-42B6-9DDE-C30FBF3D7DB4}" destId="{73B8492E-BD04-460A-B2EC-5426B4984D5E}" srcOrd="2" destOrd="0" presId="urn:microsoft.com/office/officeart/2005/8/layout/hierarchy1"/>
    <dgm:cxn modelId="{3C56047C-62A3-47EF-8048-75768A935A31}" type="presParOf" srcId="{C4C205EE-186E-42B6-9DDE-C30FBF3D7DB4}" destId="{8D54A5E8-0CF4-4C9C-A4AF-C595C9C4BD68}" srcOrd="3" destOrd="0" presId="urn:microsoft.com/office/officeart/2005/8/layout/hierarchy1"/>
    <dgm:cxn modelId="{58725E6F-AE79-4DAC-89C7-12A976C7D721}" type="presParOf" srcId="{8D54A5E8-0CF4-4C9C-A4AF-C595C9C4BD68}" destId="{958319EA-E4D3-4587-BAFC-E409BE8A58F9}" srcOrd="0" destOrd="0" presId="urn:microsoft.com/office/officeart/2005/8/layout/hierarchy1"/>
    <dgm:cxn modelId="{1456BDCA-364E-4B60-95B1-72157C46A4AA}" type="presParOf" srcId="{958319EA-E4D3-4587-BAFC-E409BE8A58F9}" destId="{0BF483E5-DAEA-4B61-86A0-439924C51AE4}" srcOrd="0" destOrd="0" presId="urn:microsoft.com/office/officeart/2005/8/layout/hierarchy1"/>
    <dgm:cxn modelId="{3ABE10E7-3FEE-4425-9C3E-C6920F9D31D0}" type="presParOf" srcId="{958319EA-E4D3-4587-BAFC-E409BE8A58F9}" destId="{F1B3EB57-04AB-4BAC-8059-8D137FCD10B9}" srcOrd="1" destOrd="0" presId="urn:microsoft.com/office/officeart/2005/8/layout/hierarchy1"/>
    <dgm:cxn modelId="{64B5DAD2-3C64-459E-AFA4-D460E913307A}" type="presParOf" srcId="{8D54A5E8-0CF4-4C9C-A4AF-C595C9C4BD68}" destId="{361019EA-BAFF-4FC6-9FF3-F564DC038BEB}" srcOrd="1" destOrd="0" presId="urn:microsoft.com/office/officeart/2005/8/layout/hierarchy1"/>
    <dgm:cxn modelId="{82C16F50-5253-4A65-A1F3-1D52DF0C329D}" type="presParOf" srcId="{C4C205EE-186E-42B6-9DDE-C30FBF3D7DB4}" destId="{B4574004-276E-4669-ABC6-F86B3168FC9B}" srcOrd="4" destOrd="0" presId="urn:microsoft.com/office/officeart/2005/8/layout/hierarchy1"/>
    <dgm:cxn modelId="{7796892D-99CE-4A1B-B96F-7428766C9D18}" type="presParOf" srcId="{C4C205EE-186E-42B6-9DDE-C30FBF3D7DB4}" destId="{342EFBAE-C897-4CF7-B3F2-2A02B2EA2128}" srcOrd="5" destOrd="0" presId="urn:microsoft.com/office/officeart/2005/8/layout/hierarchy1"/>
    <dgm:cxn modelId="{C9AFFF28-00A5-470F-BB85-C7CC401198BA}" type="presParOf" srcId="{342EFBAE-C897-4CF7-B3F2-2A02B2EA2128}" destId="{3D8CB146-43DF-45D8-BB89-29F3F421FA5F}" srcOrd="0" destOrd="0" presId="urn:microsoft.com/office/officeart/2005/8/layout/hierarchy1"/>
    <dgm:cxn modelId="{72C16A39-7B9A-4821-B8B7-07257AB1687C}" type="presParOf" srcId="{3D8CB146-43DF-45D8-BB89-29F3F421FA5F}" destId="{2EA575EB-A213-4E30-9786-6E9892059A00}" srcOrd="0" destOrd="0" presId="urn:microsoft.com/office/officeart/2005/8/layout/hierarchy1"/>
    <dgm:cxn modelId="{84512CCD-3216-423D-ACD7-9FF4ED275FFA}" type="presParOf" srcId="{3D8CB146-43DF-45D8-BB89-29F3F421FA5F}" destId="{0D1B6E66-0629-4A59-A18F-A166740D1DA6}" srcOrd="1" destOrd="0" presId="urn:microsoft.com/office/officeart/2005/8/layout/hierarchy1"/>
    <dgm:cxn modelId="{2694946C-872C-41BE-B4F1-BA743C313A24}" type="presParOf" srcId="{342EFBAE-C897-4CF7-B3F2-2A02B2EA2128}" destId="{A6E2DA68-4640-4778-9995-AF1C10485811}" srcOrd="1" destOrd="0" presId="urn:microsoft.com/office/officeart/2005/8/layout/hierarchy1"/>
    <dgm:cxn modelId="{96E0DBE7-4CBC-4346-896A-749B85848D95}" type="presParOf" srcId="{BEAF6FA0-C336-47C9-AC70-887B5A4A0709}" destId="{1583CCF6-F776-42BA-AE5C-64669F9EF67C}" srcOrd="2" destOrd="0" presId="urn:microsoft.com/office/officeart/2005/8/layout/hierarchy1"/>
    <dgm:cxn modelId="{05FB3DEB-2D5D-40DA-8DD9-21044818AD34}" type="presParOf" srcId="{BEAF6FA0-C336-47C9-AC70-887B5A4A0709}" destId="{DCF7F3E2-2874-479A-B211-73C50205CEE0}" srcOrd="3" destOrd="0" presId="urn:microsoft.com/office/officeart/2005/8/layout/hierarchy1"/>
    <dgm:cxn modelId="{DE9BDE47-976A-4E2D-B455-517CDDC5F094}" type="presParOf" srcId="{DCF7F3E2-2874-479A-B211-73C50205CEE0}" destId="{C8A5719B-989A-48EB-B64D-50ADF5828695}" srcOrd="0" destOrd="0" presId="urn:microsoft.com/office/officeart/2005/8/layout/hierarchy1"/>
    <dgm:cxn modelId="{918CBC92-2D2F-4ED7-BBCD-C5A539F6C8BC}" type="presParOf" srcId="{C8A5719B-989A-48EB-B64D-50ADF5828695}" destId="{7E0C2F4D-1582-47BF-9513-759C6D4CFC57}" srcOrd="0" destOrd="0" presId="urn:microsoft.com/office/officeart/2005/8/layout/hierarchy1"/>
    <dgm:cxn modelId="{BE25AAFF-99A0-435A-9752-3368B2265ED0}" type="presParOf" srcId="{C8A5719B-989A-48EB-B64D-50ADF5828695}" destId="{06A542AC-CCB0-4787-BD21-377A042084EC}" srcOrd="1" destOrd="0" presId="urn:microsoft.com/office/officeart/2005/8/layout/hierarchy1"/>
    <dgm:cxn modelId="{B9F45BF9-C516-4A66-B7A7-99B499FA58FB}" type="presParOf" srcId="{DCF7F3E2-2874-479A-B211-73C50205CEE0}" destId="{49B47E77-F95A-4567-8C9E-6B55057150BC}" srcOrd="1" destOrd="0" presId="urn:microsoft.com/office/officeart/2005/8/layout/hierarchy1"/>
    <dgm:cxn modelId="{65C9BC6D-D546-4335-8917-828A456F7EF9}" type="presParOf" srcId="{49B47E77-F95A-4567-8C9E-6B55057150BC}" destId="{237A13A6-8F4B-4876-95FA-6BC7455F18C7}" srcOrd="0" destOrd="0" presId="urn:microsoft.com/office/officeart/2005/8/layout/hierarchy1"/>
    <dgm:cxn modelId="{C9C6717C-7686-4339-8AF4-39E705FE6CB5}" type="presParOf" srcId="{49B47E77-F95A-4567-8C9E-6B55057150BC}" destId="{87E27615-5C63-4BB0-BE50-ECDF5AC47A47}" srcOrd="1" destOrd="0" presId="urn:microsoft.com/office/officeart/2005/8/layout/hierarchy1"/>
    <dgm:cxn modelId="{21C624B2-5D3D-464C-A295-0FE9F27A8C64}" type="presParOf" srcId="{87E27615-5C63-4BB0-BE50-ECDF5AC47A47}" destId="{AEBBE9F2-3741-40F1-A6C0-21DA1977E1AF}" srcOrd="0" destOrd="0" presId="urn:microsoft.com/office/officeart/2005/8/layout/hierarchy1"/>
    <dgm:cxn modelId="{BA53D306-7797-4925-9D34-1BAF996455A4}" type="presParOf" srcId="{AEBBE9F2-3741-40F1-A6C0-21DA1977E1AF}" destId="{CB4A14AC-6E5C-48ED-ABEF-8264DAD3AA29}" srcOrd="0" destOrd="0" presId="urn:microsoft.com/office/officeart/2005/8/layout/hierarchy1"/>
    <dgm:cxn modelId="{1591AD48-24C7-4B67-BED6-A4BF69BFE078}" type="presParOf" srcId="{AEBBE9F2-3741-40F1-A6C0-21DA1977E1AF}" destId="{4990D020-0866-4B06-B43B-1399609B4EBF}" srcOrd="1" destOrd="0" presId="urn:microsoft.com/office/officeart/2005/8/layout/hierarchy1"/>
    <dgm:cxn modelId="{0C18A834-D395-44DC-9191-F80A5125FCD0}" type="presParOf" srcId="{87E27615-5C63-4BB0-BE50-ECDF5AC47A47}" destId="{72546F1F-6216-472A-8A4A-55BADE197968}" srcOrd="1" destOrd="0" presId="urn:microsoft.com/office/officeart/2005/8/layout/hierarchy1"/>
    <dgm:cxn modelId="{D99C64BD-C80F-4ED4-B321-7BB82F7B5757}" type="presParOf" srcId="{72546F1F-6216-472A-8A4A-55BADE197968}" destId="{E3927F00-AD9F-4612-AD0C-CC48CF97843D}" srcOrd="0" destOrd="0" presId="urn:microsoft.com/office/officeart/2005/8/layout/hierarchy1"/>
    <dgm:cxn modelId="{DD5E660E-4BB7-409F-AC24-98B1DE3763C1}" type="presParOf" srcId="{72546F1F-6216-472A-8A4A-55BADE197968}" destId="{0F1DCF31-0E76-4C61-9DAD-62DAE71C27C6}" srcOrd="1" destOrd="0" presId="urn:microsoft.com/office/officeart/2005/8/layout/hierarchy1"/>
    <dgm:cxn modelId="{40D9AF85-D31B-4D39-A9D1-390703E12D6A}" type="presParOf" srcId="{0F1DCF31-0E76-4C61-9DAD-62DAE71C27C6}" destId="{D5D0F478-93DA-4A3F-80BF-01DFE06169E4}" srcOrd="0" destOrd="0" presId="urn:microsoft.com/office/officeart/2005/8/layout/hierarchy1"/>
    <dgm:cxn modelId="{BB054977-4663-4064-9156-0992D00ED0EF}" type="presParOf" srcId="{D5D0F478-93DA-4A3F-80BF-01DFE06169E4}" destId="{52593BDA-CA4E-44E2-ACD9-7CDCFFBEAA85}" srcOrd="0" destOrd="0" presId="urn:microsoft.com/office/officeart/2005/8/layout/hierarchy1"/>
    <dgm:cxn modelId="{9B370597-B2D2-4EE3-ADB9-7C732DD02F25}" type="presParOf" srcId="{D5D0F478-93DA-4A3F-80BF-01DFE06169E4}" destId="{14FDFA0B-DB4F-435D-960E-94486E7E1925}" srcOrd="1" destOrd="0" presId="urn:microsoft.com/office/officeart/2005/8/layout/hierarchy1"/>
    <dgm:cxn modelId="{4D36F68D-5993-451B-8167-A7C67C12FEA1}" type="presParOf" srcId="{0F1DCF31-0E76-4C61-9DAD-62DAE71C27C6}" destId="{7F6F7CA8-3ED4-40D2-BC0E-565EFA59DA49}" srcOrd="1" destOrd="0" presId="urn:microsoft.com/office/officeart/2005/8/layout/hierarchy1"/>
    <dgm:cxn modelId="{90FC5C19-261B-4FF1-BC2F-FC1AC2BCBA95}" type="presParOf" srcId="{72546F1F-6216-472A-8A4A-55BADE197968}" destId="{0AA7DCE2-3747-4D8E-9F4E-DD3D83436AE4}" srcOrd="2" destOrd="0" presId="urn:microsoft.com/office/officeart/2005/8/layout/hierarchy1"/>
    <dgm:cxn modelId="{BAC9B3A2-1A4F-4FBB-92F7-81ACC12692C2}" type="presParOf" srcId="{72546F1F-6216-472A-8A4A-55BADE197968}" destId="{8A17CB1C-F1C4-42FA-88C7-65C3A543B591}" srcOrd="3" destOrd="0" presId="urn:microsoft.com/office/officeart/2005/8/layout/hierarchy1"/>
    <dgm:cxn modelId="{EE35C57D-A83B-4E82-A5D6-F5D5DB935052}" type="presParOf" srcId="{8A17CB1C-F1C4-42FA-88C7-65C3A543B591}" destId="{8512A837-EE21-41DF-8E96-B138661C7FD0}" srcOrd="0" destOrd="0" presId="urn:microsoft.com/office/officeart/2005/8/layout/hierarchy1"/>
    <dgm:cxn modelId="{DC2A1E42-A849-491D-A871-2550130A1625}" type="presParOf" srcId="{8512A837-EE21-41DF-8E96-B138661C7FD0}" destId="{C4768FDD-E53C-4A20-8916-A066B0D88349}" srcOrd="0" destOrd="0" presId="urn:microsoft.com/office/officeart/2005/8/layout/hierarchy1"/>
    <dgm:cxn modelId="{AFAE4B95-7738-474B-A045-E15D64F1249E}" type="presParOf" srcId="{8512A837-EE21-41DF-8E96-B138661C7FD0}" destId="{BC0AA4DF-9910-4147-9596-3996BE178296}" srcOrd="1" destOrd="0" presId="urn:microsoft.com/office/officeart/2005/8/layout/hierarchy1"/>
    <dgm:cxn modelId="{6559C6D1-43F1-43DC-AFDC-ECA0A2310BE9}" type="presParOf" srcId="{8A17CB1C-F1C4-42FA-88C7-65C3A543B591}" destId="{3B2B66DF-D245-4A88-A615-EA5CECE890BE}" srcOrd="1" destOrd="0" presId="urn:microsoft.com/office/officeart/2005/8/layout/hierarchy1"/>
    <dgm:cxn modelId="{60E8F650-4848-43D9-8AD5-E824E2A7A4CB}" type="presParOf" srcId="{49B47E77-F95A-4567-8C9E-6B55057150BC}" destId="{143FC217-82BC-4D93-8D88-0553EE71CDAC}" srcOrd="2" destOrd="0" presId="urn:microsoft.com/office/officeart/2005/8/layout/hierarchy1"/>
    <dgm:cxn modelId="{37C9B93F-F56F-4DC0-91EF-C72E181B50BF}" type="presParOf" srcId="{49B47E77-F95A-4567-8C9E-6B55057150BC}" destId="{2B0B1334-23E0-4A73-8E35-F35816CBF20A}" srcOrd="3" destOrd="0" presId="urn:microsoft.com/office/officeart/2005/8/layout/hierarchy1"/>
    <dgm:cxn modelId="{BD43B0A1-5FDD-4EAA-992D-1B277D226EC7}" type="presParOf" srcId="{2B0B1334-23E0-4A73-8E35-F35816CBF20A}" destId="{3E719779-C111-4E38-BD1A-09FB6C77E65C}" srcOrd="0" destOrd="0" presId="urn:microsoft.com/office/officeart/2005/8/layout/hierarchy1"/>
    <dgm:cxn modelId="{DDF5513C-2BC4-4686-AC60-1A7EDB0DFF6D}" type="presParOf" srcId="{3E719779-C111-4E38-BD1A-09FB6C77E65C}" destId="{F644F7C0-4B8A-430B-AA25-B6A72E2185E7}" srcOrd="0" destOrd="0" presId="urn:microsoft.com/office/officeart/2005/8/layout/hierarchy1"/>
    <dgm:cxn modelId="{EA5ECE75-8F3C-497E-8796-9AA38885B5B2}" type="presParOf" srcId="{3E719779-C111-4E38-BD1A-09FB6C77E65C}" destId="{5995E1CB-77EC-4867-B672-242489501386}" srcOrd="1" destOrd="0" presId="urn:microsoft.com/office/officeart/2005/8/layout/hierarchy1"/>
    <dgm:cxn modelId="{09557576-6BF3-4034-8F72-80C875CB0189}" type="presParOf" srcId="{2B0B1334-23E0-4A73-8E35-F35816CBF20A}" destId="{E6867ABB-3B91-4B1F-A5A3-C0D5CD33B8F9}" srcOrd="1" destOrd="0" presId="urn:microsoft.com/office/officeart/2005/8/layout/hierarchy1"/>
    <dgm:cxn modelId="{CAD19521-0F20-4EB4-9708-CD93EB137EE4}" type="presParOf" srcId="{E6867ABB-3B91-4B1F-A5A3-C0D5CD33B8F9}" destId="{F7D8F1F4-5AB0-470A-B4BD-3B70CDD32C21}" srcOrd="0" destOrd="0" presId="urn:microsoft.com/office/officeart/2005/8/layout/hierarchy1"/>
    <dgm:cxn modelId="{EDF3D25C-74BC-4399-94A1-9493441481D9}" type="presParOf" srcId="{E6867ABB-3B91-4B1F-A5A3-C0D5CD33B8F9}" destId="{0D1730F7-B139-4DE7-82F1-9D826CE9AF28}" srcOrd="1" destOrd="0" presId="urn:microsoft.com/office/officeart/2005/8/layout/hierarchy1"/>
    <dgm:cxn modelId="{FDA22823-193D-4F99-A1FB-519C8BB7C6E1}" type="presParOf" srcId="{0D1730F7-B139-4DE7-82F1-9D826CE9AF28}" destId="{F13431C0-D59A-411D-B7BD-B5DEF3BEDEA7}" srcOrd="0" destOrd="0" presId="urn:microsoft.com/office/officeart/2005/8/layout/hierarchy1"/>
    <dgm:cxn modelId="{0EA0567F-7448-489C-97C2-BD21BA5D4D13}" type="presParOf" srcId="{F13431C0-D59A-411D-B7BD-B5DEF3BEDEA7}" destId="{7397220C-EF86-4089-983F-73CEDA59F396}" srcOrd="0" destOrd="0" presId="urn:microsoft.com/office/officeart/2005/8/layout/hierarchy1"/>
    <dgm:cxn modelId="{18F655C5-E7C1-494B-925C-368E93038A58}" type="presParOf" srcId="{F13431C0-D59A-411D-B7BD-B5DEF3BEDEA7}" destId="{8C16B15E-922C-4ACE-A46A-09C7EE8AF2D7}" srcOrd="1" destOrd="0" presId="urn:microsoft.com/office/officeart/2005/8/layout/hierarchy1"/>
    <dgm:cxn modelId="{0C977EB3-14D2-497F-BBF8-5F1B6DAA85CF}" type="presParOf" srcId="{0D1730F7-B139-4DE7-82F1-9D826CE9AF28}" destId="{8AD68ADD-EBFA-4E5C-AD27-73B1983A594F}" srcOrd="1" destOrd="0" presId="urn:microsoft.com/office/officeart/2005/8/layout/hierarchy1"/>
    <dgm:cxn modelId="{C42B0077-D398-4798-B96E-F9A70D2E231E}" type="presParOf" srcId="{E6867ABB-3B91-4B1F-A5A3-C0D5CD33B8F9}" destId="{FA3F06FA-BFAD-47D5-9C5F-72791C22D4D3}" srcOrd="2" destOrd="0" presId="urn:microsoft.com/office/officeart/2005/8/layout/hierarchy1"/>
    <dgm:cxn modelId="{8A29E0FF-B151-4092-8790-1ADCC39D178F}" type="presParOf" srcId="{E6867ABB-3B91-4B1F-A5A3-C0D5CD33B8F9}" destId="{66F1FCE5-1DC4-49EC-9BDE-B3DBF2EFBAD5}" srcOrd="3" destOrd="0" presId="urn:microsoft.com/office/officeart/2005/8/layout/hierarchy1"/>
    <dgm:cxn modelId="{94AAE325-6180-409D-A5F9-8AB95F1FF0EF}" type="presParOf" srcId="{66F1FCE5-1DC4-49EC-9BDE-B3DBF2EFBAD5}" destId="{69861E00-4CFF-4E5B-82D7-605F18FF979B}" srcOrd="0" destOrd="0" presId="urn:microsoft.com/office/officeart/2005/8/layout/hierarchy1"/>
    <dgm:cxn modelId="{717D8AFE-1270-478B-BA5D-E1A82DB7E1A9}" type="presParOf" srcId="{69861E00-4CFF-4E5B-82D7-605F18FF979B}" destId="{DBACE2FC-C796-438B-B4E5-E3A22FA1ACE4}" srcOrd="0" destOrd="0" presId="urn:microsoft.com/office/officeart/2005/8/layout/hierarchy1"/>
    <dgm:cxn modelId="{24E55DA8-1457-498A-B2DD-6CABA71A7080}" type="presParOf" srcId="{69861E00-4CFF-4E5B-82D7-605F18FF979B}" destId="{9D6863E7-5D86-4EEF-AE9E-0C196E020869}" srcOrd="1" destOrd="0" presId="urn:microsoft.com/office/officeart/2005/8/layout/hierarchy1"/>
    <dgm:cxn modelId="{FC9D7C17-04BE-4D4F-B553-795222253105}" type="presParOf" srcId="{66F1FCE5-1DC4-49EC-9BDE-B3DBF2EFBAD5}" destId="{B0CCC12C-1975-4D06-96A2-0A5825A2CF71}" srcOrd="1" destOrd="0" presId="urn:microsoft.com/office/officeart/2005/8/layout/hierarchy1"/>
    <dgm:cxn modelId="{B791D55E-8651-45A4-AD02-64B3186CA94C}" type="presParOf" srcId="{46DB56D7-4316-4887-A3AC-21D3632E128B}" destId="{D102B382-5235-4131-ADC1-DC2A3D4172BD}" srcOrd="2" destOrd="0" presId="urn:microsoft.com/office/officeart/2005/8/layout/hierarchy1"/>
    <dgm:cxn modelId="{20041C5F-72BA-4BB1-8F03-FE8A95575224}" type="presParOf" srcId="{46DB56D7-4316-4887-A3AC-21D3632E128B}" destId="{5808A3EC-8E77-4F81-91D1-D773BCC02BC1}" srcOrd="3" destOrd="0" presId="urn:microsoft.com/office/officeart/2005/8/layout/hierarchy1"/>
    <dgm:cxn modelId="{C6BF9C63-05BB-4569-AA24-55697178B7F7}" type="presParOf" srcId="{5808A3EC-8E77-4F81-91D1-D773BCC02BC1}" destId="{958E1739-B3E5-4163-B3C0-E2F7A21116F3}" srcOrd="0" destOrd="0" presId="urn:microsoft.com/office/officeart/2005/8/layout/hierarchy1"/>
    <dgm:cxn modelId="{0F0AC372-77A4-4CEE-AF2C-39B4DE820EEC}" type="presParOf" srcId="{958E1739-B3E5-4163-B3C0-E2F7A21116F3}" destId="{D93BF875-56F4-427B-B9AF-EF6ACD2BF2BC}" srcOrd="0" destOrd="0" presId="urn:microsoft.com/office/officeart/2005/8/layout/hierarchy1"/>
    <dgm:cxn modelId="{16648547-E944-44D8-B107-BF51433BBE12}" type="presParOf" srcId="{958E1739-B3E5-4163-B3C0-E2F7A21116F3}" destId="{012AC34A-B429-48EE-B3A6-A0EC3783E639}" srcOrd="1" destOrd="0" presId="urn:microsoft.com/office/officeart/2005/8/layout/hierarchy1"/>
    <dgm:cxn modelId="{3FC7580A-0B7C-4589-9AA9-3F569781FDCE}" type="presParOf" srcId="{5808A3EC-8E77-4F81-91D1-D773BCC02BC1}" destId="{B20E9BC4-C056-44CD-9102-5B2D0C7AD6E3}" srcOrd="1" destOrd="0" presId="urn:microsoft.com/office/officeart/2005/8/layout/hierarchy1"/>
    <dgm:cxn modelId="{FE2E8E8C-5D1B-4485-A0A8-4C877B5F77AE}" type="presParOf" srcId="{B20E9BC4-C056-44CD-9102-5B2D0C7AD6E3}" destId="{A25E1E3A-F98E-495E-A49F-84550D62E67C}" srcOrd="0" destOrd="0" presId="urn:microsoft.com/office/officeart/2005/8/layout/hierarchy1"/>
    <dgm:cxn modelId="{0CE7C5A6-AE40-4442-8518-8AC0F9EA682C}" type="presParOf" srcId="{B20E9BC4-C056-44CD-9102-5B2D0C7AD6E3}" destId="{2935E8DA-5C0D-4026-8CE3-4A54F44780DE}" srcOrd="1" destOrd="0" presId="urn:microsoft.com/office/officeart/2005/8/layout/hierarchy1"/>
    <dgm:cxn modelId="{5F035861-C00F-4C6F-A9DE-35A67B084DCC}" type="presParOf" srcId="{2935E8DA-5C0D-4026-8CE3-4A54F44780DE}" destId="{2E179085-925E-4F09-AC16-32CBD40FA9ED}" srcOrd="0" destOrd="0" presId="urn:microsoft.com/office/officeart/2005/8/layout/hierarchy1"/>
    <dgm:cxn modelId="{1E9895DB-5392-4268-A15C-CCB444F5EBA2}" type="presParOf" srcId="{2E179085-925E-4F09-AC16-32CBD40FA9ED}" destId="{66D4C6E8-9E82-4CCB-ACD5-06F4EEF195E3}" srcOrd="0" destOrd="0" presId="urn:microsoft.com/office/officeart/2005/8/layout/hierarchy1"/>
    <dgm:cxn modelId="{39D53B8F-B455-47D3-8389-A7704F02559A}" type="presParOf" srcId="{2E179085-925E-4F09-AC16-32CBD40FA9ED}" destId="{87F673E1-189E-48DC-BC4A-FA6EDEFAF092}" srcOrd="1" destOrd="0" presId="urn:microsoft.com/office/officeart/2005/8/layout/hierarchy1"/>
    <dgm:cxn modelId="{3EBD7883-722F-411A-9C91-687C2B79CDC6}" type="presParOf" srcId="{2935E8DA-5C0D-4026-8CE3-4A54F44780DE}" destId="{596D9045-BFBF-4C43-B1E7-8C3A2CF78E11}" srcOrd="1" destOrd="0" presId="urn:microsoft.com/office/officeart/2005/8/layout/hierarchy1"/>
    <dgm:cxn modelId="{36BE60E1-E52A-4BB7-A7C7-95D0FE83F495}" type="presParOf" srcId="{B20E9BC4-C056-44CD-9102-5B2D0C7AD6E3}" destId="{7755F5DA-8162-49B1-BBAC-DB9E4021683F}" srcOrd="2" destOrd="0" presId="urn:microsoft.com/office/officeart/2005/8/layout/hierarchy1"/>
    <dgm:cxn modelId="{281B291A-0614-43D7-96CA-448EE051DA02}" type="presParOf" srcId="{B20E9BC4-C056-44CD-9102-5B2D0C7AD6E3}" destId="{C3D2BF5F-0BE1-4C99-A712-513F233AEB1E}" srcOrd="3" destOrd="0" presId="urn:microsoft.com/office/officeart/2005/8/layout/hierarchy1"/>
    <dgm:cxn modelId="{3E91D343-18C2-4FC2-9F88-3337B2BCF6E7}" type="presParOf" srcId="{C3D2BF5F-0BE1-4C99-A712-513F233AEB1E}" destId="{4B18E936-650F-461D-B2F6-18E68067ED35}" srcOrd="0" destOrd="0" presId="urn:microsoft.com/office/officeart/2005/8/layout/hierarchy1"/>
    <dgm:cxn modelId="{5CD919C5-58A6-4009-903E-74B874E67635}" type="presParOf" srcId="{4B18E936-650F-461D-B2F6-18E68067ED35}" destId="{C4BBD1D0-D503-4178-9115-324B1DCC8010}" srcOrd="0" destOrd="0" presId="urn:microsoft.com/office/officeart/2005/8/layout/hierarchy1"/>
    <dgm:cxn modelId="{24795275-F669-4CC5-AAEB-1C55F70CC13A}" type="presParOf" srcId="{4B18E936-650F-461D-B2F6-18E68067ED35}" destId="{200E2223-4A95-48FD-910B-7889D2C3E424}" srcOrd="1" destOrd="0" presId="urn:microsoft.com/office/officeart/2005/8/layout/hierarchy1"/>
    <dgm:cxn modelId="{18A6005A-085B-4740-B21E-019157BDBA05}" type="presParOf" srcId="{C3D2BF5F-0BE1-4C99-A712-513F233AEB1E}" destId="{274C0D18-42FF-475C-A8A7-DEEEF4C65879}" srcOrd="1" destOrd="0" presId="urn:microsoft.com/office/officeart/2005/8/layout/hierarchy1"/>
    <dgm:cxn modelId="{D5C11B53-547F-4A9A-A313-A3486B9F2172}" type="presParOf" srcId="{46DB56D7-4316-4887-A3AC-21D3632E128B}" destId="{BC98FBC4-31AE-4328-B484-DD7BF0F74993}" srcOrd="4" destOrd="0" presId="urn:microsoft.com/office/officeart/2005/8/layout/hierarchy1"/>
    <dgm:cxn modelId="{379342E4-E531-4C9D-96E1-349120460262}" type="presParOf" srcId="{46DB56D7-4316-4887-A3AC-21D3632E128B}" destId="{20F792E7-EE06-440D-AC72-71486038DB4A}" srcOrd="5" destOrd="0" presId="urn:microsoft.com/office/officeart/2005/8/layout/hierarchy1"/>
    <dgm:cxn modelId="{82F893E4-9F53-4816-BB4E-BC92A2C866E9}" type="presParOf" srcId="{20F792E7-EE06-440D-AC72-71486038DB4A}" destId="{5C0C38BD-67C1-4BF4-BF75-AC96DA75D7A6}" srcOrd="0" destOrd="0" presId="urn:microsoft.com/office/officeart/2005/8/layout/hierarchy1"/>
    <dgm:cxn modelId="{363F907F-8157-49FB-BE11-057A687B5518}" type="presParOf" srcId="{5C0C38BD-67C1-4BF4-BF75-AC96DA75D7A6}" destId="{7C3F3A8F-36D6-477B-BE67-2991FF898048}" srcOrd="0" destOrd="0" presId="urn:microsoft.com/office/officeart/2005/8/layout/hierarchy1"/>
    <dgm:cxn modelId="{09B52C30-876D-40DD-BFB9-69E389F4AF99}" type="presParOf" srcId="{5C0C38BD-67C1-4BF4-BF75-AC96DA75D7A6}" destId="{6EB84C2C-C1EB-457D-B56E-7C75AE7D9F30}" srcOrd="1" destOrd="0" presId="urn:microsoft.com/office/officeart/2005/8/layout/hierarchy1"/>
    <dgm:cxn modelId="{4921CAD1-F281-43B3-97EC-99F253A8A82D}" type="presParOf" srcId="{20F792E7-EE06-440D-AC72-71486038DB4A}" destId="{96718250-794F-4427-A150-3C371647C131}" srcOrd="1" destOrd="0" presId="urn:microsoft.com/office/officeart/2005/8/layout/hierarchy1"/>
    <dgm:cxn modelId="{60CC2FAD-C73F-4610-B8A0-C534F547FF1E}" type="presParOf" srcId="{84DD51F1-9464-46E2-9C9A-ABE8076A901C}" destId="{7888E68D-CD15-4A37-8CEF-A01E39329CDC}" srcOrd="2" destOrd="0" presId="urn:microsoft.com/office/officeart/2005/8/layout/hierarchy1"/>
    <dgm:cxn modelId="{88BD815D-DB6C-4C3B-BD0E-E2BCD1C18DDB}" type="presParOf" srcId="{84DD51F1-9464-46E2-9C9A-ABE8076A901C}" destId="{168DDA2E-D482-46A0-A5C7-6942B1062BA3}" srcOrd="3" destOrd="0" presId="urn:microsoft.com/office/officeart/2005/8/layout/hierarchy1"/>
    <dgm:cxn modelId="{F8EB5BC5-FD21-40A4-83E6-EDAF68D49118}" type="presParOf" srcId="{168DDA2E-D482-46A0-A5C7-6942B1062BA3}" destId="{4050A591-5A9E-4E36-8704-D0D0159CF662}" srcOrd="0" destOrd="0" presId="urn:microsoft.com/office/officeart/2005/8/layout/hierarchy1"/>
    <dgm:cxn modelId="{2F0F632E-D6AB-48C8-B912-B45DB91B921F}" type="presParOf" srcId="{4050A591-5A9E-4E36-8704-D0D0159CF662}" destId="{62BEE56A-5054-4930-A573-D9618723327E}" srcOrd="0" destOrd="0" presId="urn:microsoft.com/office/officeart/2005/8/layout/hierarchy1"/>
    <dgm:cxn modelId="{4F92CAE1-027B-469D-85DF-ADAD7F9C97FC}" type="presParOf" srcId="{4050A591-5A9E-4E36-8704-D0D0159CF662}" destId="{D62F6487-E1AF-4E07-808D-0A91D2657E2C}" srcOrd="1" destOrd="0" presId="urn:microsoft.com/office/officeart/2005/8/layout/hierarchy1"/>
    <dgm:cxn modelId="{FBCE379F-EF6A-4118-A0A7-B854E143E2DE}" type="presParOf" srcId="{168DDA2E-D482-46A0-A5C7-6942B1062BA3}" destId="{61FDB5BA-5C59-485E-B1E6-F3F28598C409}" srcOrd="1" destOrd="0" presId="urn:microsoft.com/office/officeart/2005/8/layout/hierarchy1"/>
    <dgm:cxn modelId="{B45271B4-FEC6-41CD-96EA-29C95807EA94}" type="presParOf" srcId="{61FDB5BA-5C59-485E-B1E6-F3F28598C409}" destId="{4F25B83B-AB0F-43CF-8752-6F1F2C6328AE}" srcOrd="0" destOrd="0" presId="urn:microsoft.com/office/officeart/2005/8/layout/hierarchy1"/>
    <dgm:cxn modelId="{64582108-B96D-4EF8-B6EF-1175B795979A}" type="presParOf" srcId="{61FDB5BA-5C59-485E-B1E6-F3F28598C409}" destId="{FBEC6F65-2DC4-4B32-9708-2C3D97EE908D}" srcOrd="1" destOrd="0" presId="urn:microsoft.com/office/officeart/2005/8/layout/hierarchy1"/>
    <dgm:cxn modelId="{DC486C65-BBB7-479E-9536-E511A95D43AC}" type="presParOf" srcId="{FBEC6F65-2DC4-4B32-9708-2C3D97EE908D}" destId="{6FF8D1EA-143F-49A9-9895-AB1AFCCF3C6D}" srcOrd="0" destOrd="0" presId="urn:microsoft.com/office/officeart/2005/8/layout/hierarchy1"/>
    <dgm:cxn modelId="{0D6C8388-8674-4132-A7D4-2CE88F356442}" type="presParOf" srcId="{6FF8D1EA-143F-49A9-9895-AB1AFCCF3C6D}" destId="{8AF20DD5-F82A-4743-9DD6-C660791C80DD}" srcOrd="0" destOrd="0" presId="urn:microsoft.com/office/officeart/2005/8/layout/hierarchy1"/>
    <dgm:cxn modelId="{C90C5FC6-9F4A-4637-8F70-547601AC91CA}" type="presParOf" srcId="{6FF8D1EA-143F-49A9-9895-AB1AFCCF3C6D}" destId="{767A3C1C-A8B6-48A3-ADC4-E86C2B00DC48}" srcOrd="1" destOrd="0" presId="urn:microsoft.com/office/officeart/2005/8/layout/hierarchy1"/>
    <dgm:cxn modelId="{08E5BD03-7BB6-4D6F-92D5-C4927310481B}" type="presParOf" srcId="{FBEC6F65-2DC4-4B32-9708-2C3D97EE908D}" destId="{B53F4CDA-603B-40E7-87C0-CD67A4FD8629}" srcOrd="1" destOrd="0" presId="urn:microsoft.com/office/officeart/2005/8/layout/hierarchy1"/>
    <dgm:cxn modelId="{52DA798F-147A-4F8A-91B8-0141F70A3BB3}" type="presParOf" srcId="{61FDB5BA-5C59-485E-B1E6-F3F28598C409}" destId="{3BAD62E5-BDCF-44C6-96A4-CBC7CD04EF65}" srcOrd="2" destOrd="0" presId="urn:microsoft.com/office/officeart/2005/8/layout/hierarchy1"/>
    <dgm:cxn modelId="{04115F93-6B0A-45B0-A5D0-5164F91E05AB}" type="presParOf" srcId="{61FDB5BA-5C59-485E-B1E6-F3F28598C409}" destId="{D5DF2839-0745-4AE9-996C-6C87162D67E9}" srcOrd="3" destOrd="0" presId="urn:microsoft.com/office/officeart/2005/8/layout/hierarchy1"/>
    <dgm:cxn modelId="{04E521E7-6359-4AB7-AE5C-9646145ADE8F}" type="presParOf" srcId="{D5DF2839-0745-4AE9-996C-6C87162D67E9}" destId="{59CD013A-65B2-4069-AAD8-4510BABF0B1B}" srcOrd="0" destOrd="0" presId="urn:microsoft.com/office/officeart/2005/8/layout/hierarchy1"/>
    <dgm:cxn modelId="{8B72CFFA-FF11-435B-AA72-068356312C56}" type="presParOf" srcId="{59CD013A-65B2-4069-AAD8-4510BABF0B1B}" destId="{7C245A15-E03B-4337-B2AB-1BA2BED6D502}" srcOrd="0" destOrd="0" presId="urn:microsoft.com/office/officeart/2005/8/layout/hierarchy1"/>
    <dgm:cxn modelId="{C81E5122-3CED-4CFE-AEC9-5D2AEBCCCA19}" type="presParOf" srcId="{59CD013A-65B2-4069-AAD8-4510BABF0B1B}" destId="{C73B5EB6-42B5-4200-849E-5270CDF63CD6}" srcOrd="1" destOrd="0" presId="urn:microsoft.com/office/officeart/2005/8/layout/hierarchy1"/>
    <dgm:cxn modelId="{0EDF9C13-8C47-4DF3-BCB7-1DD98463D4CE}" type="presParOf" srcId="{D5DF2839-0745-4AE9-996C-6C87162D67E9}" destId="{321AE307-75EB-4DF4-A304-5709E0063046}" srcOrd="1" destOrd="0" presId="urn:microsoft.com/office/officeart/2005/8/layout/hierarchy1"/>
    <dgm:cxn modelId="{6BF1B51D-79F8-4BDC-AB9B-9F525D3C21B2}" type="presParOf" srcId="{61FDB5BA-5C59-485E-B1E6-F3F28598C409}" destId="{213C3DB0-199B-4EF1-A9C8-97F48B710F11}" srcOrd="4" destOrd="0" presId="urn:microsoft.com/office/officeart/2005/8/layout/hierarchy1"/>
    <dgm:cxn modelId="{9EC587D9-750B-472A-A245-B47097D459E0}" type="presParOf" srcId="{61FDB5BA-5C59-485E-B1E6-F3F28598C409}" destId="{FDC2215D-A5C4-4EDB-943F-E2ABE9ECB404}" srcOrd="5" destOrd="0" presId="urn:microsoft.com/office/officeart/2005/8/layout/hierarchy1"/>
    <dgm:cxn modelId="{35A0EB86-8757-4F55-9BDE-35435F461843}" type="presParOf" srcId="{FDC2215D-A5C4-4EDB-943F-E2ABE9ECB404}" destId="{B32F86CE-F7BD-429D-85EA-B0A2BA382241}" srcOrd="0" destOrd="0" presId="urn:microsoft.com/office/officeart/2005/8/layout/hierarchy1"/>
    <dgm:cxn modelId="{327384F3-6650-48D6-9AD6-C7F25EF08DD3}" type="presParOf" srcId="{B32F86CE-F7BD-429D-85EA-B0A2BA382241}" destId="{E2783658-560C-4BE0-B439-D645D7438D30}" srcOrd="0" destOrd="0" presId="urn:microsoft.com/office/officeart/2005/8/layout/hierarchy1"/>
    <dgm:cxn modelId="{12268944-B8C9-4F2A-86B0-75E377B943B1}" type="presParOf" srcId="{B32F86CE-F7BD-429D-85EA-B0A2BA382241}" destId="{40630730-AD2A-428B-A2AC-F1665693B6FC}" srcOrd="1" destOrd="0" presId="urn:microsoft.com/office/officeart/2005/8/layout/hierarchy1"/>
    <dgm:cxn modelId="{B8EE88F2-9763-41E3-AD0F-D1810AFE6090}" type="presParOf" srcId="{FDC2215D-A5C4-4EDB-943F-E2ABE9ECB404}" destId="{4123FDAE-F222-411E-A084-7D71DD2FC964}" srcOrd="1" destOrd="0" presId="urn:microsoft.com/office/officeart/2005/8/layout/hierarchy1"/>
    <dgm:cxn modelId="{BA9288DA-D912-4086-9C2D-76CC29BBED5E}" type="presParOf" srcId="{61FDB5BA-5C59-485E-B1E6-F3F28598C409}" destId="{92C9978A-DDD4-457E-9FBE-1D1B83125248}" srcOrd="6" destOrd="0" presId="urn:microsoft.com/office/officeart/2005/8/layout/hierarchy1"/>
    <dgm:cxn modelId="{BA8CB589-85C6-4E20-9276-99E0F3B22E56}" type="presParOf" srcId="{61FDB5BA-5C59-485E-B1E6-F3F28598C409}" destId="{D37CDA82-B2A3-4DCC-A416-34C5B9DA788F}" srcOrd="7" destOrd="0" presId="urn:microsoft.com/office/officeart/2005/8/layout/hierarchy1"/>
    <dgm:cxn modelId="{25CDF04E-AC9B-4BB4-B156-E4DF00712A6C}" type="presParOf" srcId="{D37CDA82-B2A3-4DCC-A416-34C5B9DA788F}" destId="{A485BFBF-BFF1-45AA-8173-0276E32BD2A6}" srcOrd="0" destOrd="0" presId="urn:microsoft.com/office/officeart/2005/8/layout/hierarchy1"/>
    <dgm:cxn modelId="{118A1ACE-92FD-4A71-AAE2-F5F3FF787A94}" type="presParOf" srcId="{A485BFBF-BFF1-45AA-8173-0276E32BD2A6}" destId="{29431994-CF43-4A65-8736-4648C5CC6F65}" srcOrd="0" destOrd="0" presId="urn:microsoft.com/office/officeart/2005/8/layout/hierarchy1"/>
    <dgm:cxn modelId="{A478926F-FB36-4F28-BBE4-A4C1FC1DCF7C}" type="presParOf" srcId="{A485BFBF-BFF1-45AA-8173-0276E32BD2A6}" destId="{5BF054E7-B77A-45EA-B6D8-AACD221E659C}" srcOrd="1" destOrd="0" presId="urn:microsoft.com/office/officeart/2005/8/layout/hierarchy1"/>
    <dgm:cxn modelId="{0C37B5D8-D938-4064-9F19-9CD4C1A5A3FF}" type="presParOf" srcId="{D37CDA82-B2A3-4DCC-A416-34C5B9DA788F}" destId="{BFA6E2F2-CAB4-4C9F-AC7D-1B9695116973}" srcOrd="1" destOrd="0" presId="urn:microsoft.com/office/officeart/2005/8/layout/hierarchy1"/>
    <dgm:cxn modelId="{5923AAD0-55A0-4FF2-BC8A-71A30EE033D7}" type="presParOf" srcId="{84DD51F1-9464-46E2-9C9A-ABE8076A901C}" destId="{867AF7EB-5E97-426F-8F34-7AF6F282CDAA}" srcOrd="4" destOrd="0" presId="urn:microsoft.com/office/officeart/2005/8/layout/hierarchy1"/>
    <dgm:cxn modelId="{B5D58B0B-559C-40C7-9AF4-F82B2D685758}" type="presParOf" srcId="{84DD51F1-9464-46E2-9C9A-ABE8076A901C}" destId="{8A9FA00C-5E1D-4FB0-9B24-C36C0935FFBF}" srcOrd="5" destOrd="0" presId="urn:microsoft.com/office/officeart/2005/8/layout/hierarchy1"/>
    <dgm:cxn modelId="{913380E0-D187-49B9-8A92-03238561038B}" type="presParOf" srcId="{8A9FA00C-5E1D-4FB0-9B24-C36C0935FFBF}" destId="{9584C014-C4E9-472F-88C3-194398058C36}" srcOrd="0" destOrd="0" presId="urn:microsoft.com/office/officeart/2005/8/layout/hierarchy1"/>
    <dgm:cxn modelId="{77505064-E2C6-48D0-AB68-C240A16C2A1D}" type="presParOf" srcId="{9584C014-C4E9-472F-88C3-194398058C36}" destId="{36824297-64F2-4F63-ABA5-79A242E98D9B}" srcOrd="0" destOrd="0" presId="urn:microsoft.com/office/officeart/2005/8/layout/hierarchy1"/>
    <dgm:cxn modelId="{06ADB8E0-D0FD-4038-86D8-81F899156D3D}" type="presParOf" srcId="{9584C014-C4E9-472F-88C3-194398058C36}" destId="{EA9E2BA8-23F1-4895-B3FA-22A1E2BE06FF}" srcOrd="1" destOrd="0" presId="urn:microsoft.com/office/officeart/2005/8/layout/hierarchy1"/>
    <dgm:cxn modelId="{89FD9A89-A265-4F6E-9B48-6BA18BE35023}" type="presParOf" srcId="{8A9FA00C-5E1D-4FB0-9B24-C36C0935FFBF}" destId="{A94B5653-D1EE-477D-BEA7-DAF4012917D3}" srcOrd="1" destOrd="0" presId="urn:microsoft.com/office/officeart/2005/8/layout/hierarchy1"/>
    <dgm:cxn modelId="{348B7254-2A07-465F-B1C0-651C4C44E066}" type="presParOf" srcId="{A94B5653-D1EE-477D-BEA7-DAF4012917D3}" destId="{BF2C3F63-0EFD-4263-958C-AE2F36F6CA84}" srcOrd="0" destOrd="0" presId="urn:microsoft.com/office/officeart/2005/8/layout/hierarchy1"/>
    <dgm:cxn modelId="{C5E73B98-78EA-4D06-AFD3-F27B76242365}" type="presParOf" srcId="{A94B5653-D1EE-477D-BEA7-DAF4012917D3}" destId="{5EF557A8-6FE1-4AF3-8702-FA737B9DFAA0}" srcOrd="1" destOrd="0" presId="urn:microsoft.com/office/officeart/2005/8/layout/hierarchy1"/>
    <dgm:cxn modelId="{CF15A0B5-E7EF-4365-8F38-451657ACCAF3}" type="presParOf" srcId="{5EF557A8-6FE1-4AF3-8702-FA737B9DFAA0}" destId="{7BFAC9E8-374D-430D-B343-62A67A78B004}" srcOrd="0" destOrd="0" presId="urn:microsoft.com/office/officeart/2005/8/layout/hierarchy1"/>
    <dgm:cxn modelId="{FF521824-E64D-42D2-84B7-0059988FC426}" type="presParOf" srcId="{7BFAC9E8-374D-430D-B343-62A67A78B004}" destId="{C8ED1AEA-69D5-421F-9BA4-C0892CF7ACC1}" srcOrd="0" destOrd="0" presId="urn:microsoft.com/office/officeart/2005/8/layout/hierarchy1"/>
    <dgm:cxn modelId="{023B0E12-5D6C-4F1F-A39F-C7A0FB5EF24B}" type="presParOf" srcId="{7BFAC9E8-374D-430D-B343-62A67A78B004}" destId="{A6B85102-F83F-4BEE-BCB0-A5E33C12A28B}" srcOrd="1" destOrd="0" presId="urn:microsoft.com/office/officeart/2005/8/layout/hierarchy1"/>
    <dgm:cxn modelId="{6A20BA84-7736-4001-BE43-EA60ED1B4CF6}" type="presParOf" srcId="{5EF557A8-6FE1-4AF3-8702-FA737B9DFAA0}" destId="{8F667C31-4A99-48E8-83D9-75E037FE404E}" srcOrd="1" destOrd="0" presId="urn:microsoft.com/office/officeart/2005/8/layout/hierarchy1"/>
    <dgm:cxn modelId="{9ECA5671-2B59-4ECB-ADC7-8F8A22CA4061}" type="presParOf" srcId="{A94B5653-D1EE-477D-BEA7-DAF4012917D3}" destId="{E9AC8E95-ADE3-4E0E-944D-9DBDE8E6B025}" srcOrd="2" destOrd="0" presId="urn:microsoft.com/office/officeart/2005/8/layout/hierarchy1"/>
    <dgm:cxn modelId="{D4CD4735-F6A1-4D9A-ACB0-CF14826ABEF0}" type="presParOf" srcId="{A94B5653-D1EE-477D-BEA7-DAF4012917D3}" destId="{E7AEC9A5-B546-4FF9-8E73-3F9B1C6FAA8B}" srcOrd="3" destOrd="0" presId="urn:microsoft.com/office/officeart/2005/8/layout/hierarchy1"/>
    <dgm:cxn modelId="{A0F7E7BE-9102-4A84-A8EA-A7A23165FD49}" type="presParOf" srcId="{E7AEC9A5-B546-4FF9-8E73-3F9B1C6FAA8B}" destId="{614A74B6-D9DD-40CE-A5BB-4AE32111F0BE}" srcOrd="0" destOrd="0" presId="urn:microsoft.com/office/officeart/2005/8/layout/hierarchy1"/>
    <dgm:cxn modelId="{4E0EFCC3-B3BC-4B32-95C9-716FFB5063E9}" type="presParOf" srcId="{614A74B6-D9DD-40CE-A5BB-4AE32111F0BE}" destId="{BF8413D0-0E72-42C9-8BB3-3CDFA532E0B3}" srcOrd="0" destOrd="0" presId="urn:microsoft.com/office/officeart/2005/8/layout/hierarchy1"/>
    <dgm:cxn modelId="{941DC627-DCEA-4F7D-BA7E-BAB19246AEEA}" type="presParOf" srcId="{614A74B6-D9DD-40CE-A5BB-4AE32111F0BE}" destId="{B3ECB649-7297-47C0-917E-C74F8F7801AF}" srcOrd="1" destOrd="0" presId="urn:microsoft.com/office/officeart/2005/8/layout/hierarchy1"/>
    <dgm:cxn modelId="{7ABF720B-C8AC-47CB-8847-894EA3DA221E}" type="presParOf" srcId="{E7AEC9A5-B546-4FF9-8E73-3F9B1C6FAA8B}" destId="{45342733-FF1F-418E-A6F8-8476999E64E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7874E-9DEC-43FF-BCAC-79B4BEAE5EC0}">
      <dsp:nvSpPr>
        <dsp:cNvPr id="0" name=""/>
        <dsp:cNvSpPr/>
      </dsp:nvSpPr>
      <dsp:spPr>
        <a:xfrm>
          <a:off x="2263" y="0"/>
          <a:ext cx="3235743" cy="64294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Dezenfeksiyon</a:t>
          </a:r>
        </a:p>
      </dsp:txBody>
      <dsp:txXfrm>
        <a:off x="2263" y="0"/>
        <a:ext cx="3075008" cy="642942"/>
      </dsp:txXfrm>
    </dsp:sp>
    <dsp:sp modelId="{DF2861C5-094D-4EDA-A5E2-B93607E4197D}">
      <dsp:nvSpPr>
        <dsp:cNvPr id="0" name=""/>
        <dsp:cNvSpPr/>
      </dsp:nvSpPr>
      <dsp:spPr>
        <a:xfrm>
          <a:off x="2590858" y="0"/>
          <a:ext cx="1890645" cy="6429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……..…</a:t>
          </a:r>
        </a:p>
      </dsp:txBody>
      <dsp:txXfrm>
        <a:off x="2912329" y="0"/>
        <a:ext cx="1247703" cy="642942"/>
      </dsp:txXfrm>
    </dsp:sp>
    <dsp:sp modelId="{5AFFB799-3569-45F3-AA90-D4F9F4652679}">
      <dsp:nvSpPr>
        <dsp:cNvPr id="0" name=""/>
        <dsp:cNvSpPr/>
      </dsp:nvSpPr>
      <dsp:spPr>
        <a:xfrm>
          <a:off x="3834354" y="0"/>
          <a:ext cx="3235743" cy="6429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Sterilizasyon</a:t>
          </a:r>
        </a:p>
      </dsp:txBody>
      <dsp:txXfrm>
        <a:off x="4155825" y="0"/>
        <a:ext cx="2592801" cy="6429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A2DA4-5042-4E95-A7AB-69B9D9877437}">
      <dsp:nvSpPr>
        <dsp:cNvPr id="0" name=""/>
        <dsp:cNvSpPr/>
      </dsp:nvSpPr>
      <dsp:spPr>
        <a:xfrm>
          <a:off x="2025267" y="2597878"/>
          <a:ext cx="2475326" cy="2475326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rPr>
            <a:t>DÜŞÜK DÜZEY DEZENFEKSİYON</a:t>
          </a:r>
        </a:p>
      </dsp:txBody>
      <dsp:txXfrm>
        <a:off x="2522918" y="3177711"/>
        <a:ext cx="1480024" cy="1272369"/>
      </dsp:txXfrm>
    </dsp:sp>
    <dsp:sp modelId="{BE094D11-8AD9-43D0-BC0D-78CABFAF07DB}">
      <dsp:nvSpPr>
        <dsp:cNvPr id="0" name=""/>
        <dsp:cNvSpPr/>
      </dsp:nvSpPr>
      <dsp:spPr>
        <a:xfrm>
          <a:off x="142875" y="1682430"/>
          <a:ext cx="2684640" cy="2460978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rPr>
            <a:t>ORTA DÜZEY DEZENFEKSİYON</a:t>
          </a:r>
        </a:p>
      </dsp:txBody>
      <dsp:txXfrm>
        <a:off x="794945" y="2305733"/>
        <a:ext cx="1380500" cy="1214372"/>
      </dsp:txXfrm>
    </dsp:sp>
    <dsp:sp modelId="{95E78A01-AD9F-43C9-9F16-0B2050B2FBD2}">
      <dsp:nvSpPr>
        <dsp:cNvPr id="0" name=""/>
        <dsp:cNvSpPr/>
      </dsp:nvSpPr>
      <dsp:spPr>
        <a:xfrm rot="20700000">
          <a:off x="1213058" y="278775"/>
          <a:ext cx="2524536" cy="2747956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rPr>
            <a:t>YÜKSEK DÜZEY DEZENFEKSİYON</a:t>
          </a:r>
        </a:p>
      </dsp:txBody>
      <dsp:txXfrm rot="-20700000">
        <a:off x="1753511" y="894734"/>
        <a:ext cx="1443630" cy="1516038"/>
      </dsp:txXfrm>
    </dsp:sp>
    <dsp:sp modelId="{20F20DE5-B32F-49EB-99F1-F0089483B0B1}">
      <dsp:nvSpPr>
        <dsp:cNvPr id="0" name=""/>
        <dsp:cNvSpPr/>
      </dsp:nvSpPr>
      <dsp:spPr>
        <a:xfrm>
          <a:off x="1838304" y="2222435"/>
          <a:ext cx="3168418" cy="3168418"/>
        </a:xfrm>
        <a:prstGeom prst="circularArrow">
          <a:avLst>
            <a:gd name="adj1" fmla="val 4688"/>
            <a:gd name="adj2" fmla="val 299029"/>
            <a:gd name="adj3" fmla="val 2523046"/>
            <a:gd name="adj4" fmla="val 15846535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769DC-5994-4537-91B5-10890973CE3F}">
      <dsp:nvSpPr>
        <dsp:cNvPr id="0" name=""/>
        <dsp:cNvSpPr/>
      </dsp:nvSpPr>
      <dsp:spPr>
        <a:xfrm>
          <a:off x="266258" y="1613162"/>
          <a:ext cx="2302053" cy="230205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C99EA3-991C-4836-AFBD-05289B541823}">
      <dsp:nvSpPr>
        <dsp:cNvPr id="0" name=""/>
        <dsp:cNvSpPr/>
      </dsp:nvSpPr>
      <dsp:spPr>
        <a:xfrm>
          <a:off x="1185393" y="383153"/>
          <a:ext cx="2482077" cy="248207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AC8E95-ADE3-4E0E-944D-9DBDE8E6B025}">
      <dsp:nvSpPr>
        <dsp:cNvPr id="0" name=""/>
        <dsp:cNvSpPr/>
      </dsp:nvSpPr>
      <dsp:spPr>
        <a:xfrm>
          <a:off x="8163097" y="1621953"/>
          <a:ext cx="243223" cy="687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8651"/>
              </a:lnTo>
              <a:lnTo>
                <a:pt x="243223" y="648651"/>
              </a:lnTo>
              <a:lnTo>
                <a:pt x="243223" y="6870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C3F63-0EFD-4263-958C-AE2F36F6CA84}">
      <dsp:nvSpPr>
        <dsp:cNvPr id="0" name=""/>
        <dsp:cNvSpPr/>
      </dsp:nvSpPr>
      <dsp:spPr>
        <a:xfrm>
          <a:off x="7931005" y="1621953"/>
          <a:ext cx="232091" cy="687098"/>
        </a:xfrm>
        <a:custGeom>
          <a:avLst/>
          <a:gdLst/>
          <a:ahLst/>
          <a:cxnLst/>
          <a:rect l="0" t="0" r="0" b="0"/>
          <a:pathLst>
            <a:path>
              <a:moveTo>
                <a:pt x="232091" y="0"/>
              </a:moveTo>
              <a:lnTo>
                <a:pt x="232091" y="648651"/>
              </a:lnTo>
              <a:lnTo>
                <a:pt x="0" y="648651"/>
              </a:lnTo>
              <a:lnTo>
                <a:pt x="0" y="6870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7AF7EB-5E97-426F-8F34-7AF6F282CDAA}">
      <dsp:nvSpPr>
        <dsp:cNvPr id="0" name=""/>
        <dsp:cNvSpPr/>
      </dsp:nvSpPr>
      <dsp:spPr>
        <a:xfrm>
          <a:off x="5783722" y="1057137"/>
          <a:ext cx="2379374" cy="3012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36"/>
              </a:lnTo>
              <a:lnTo>
                <a:pt x="2379374" y="262836"/>
              </a:lnTo>
              <a:lnTo>
                <a:pt x="2379374" y="3012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C9978A-DDD4-457E-9FBE-1D1B83125248}">
      <dsp:nvSpPr>
        <dsp:cNvPr id="0" name=""/>
        <dsp:cNvSpPr/>
      </dsp:nvSpPr>
      <dsp:spPr>
        <a:xfrm>
          <a:off x="6684165" y="1621953"/>
          <a:ext cx="656024" cy="347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139"/>
              </a:lnTo>
              <a:lnTo>
                <a:pt x="656024" y="309139"/>
              </a:lnTo>
              <a:lnTo>
                <a:pt x="656024" y="3475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3C3DB0-199B-4EF1-A9C8-97F48B710F11}">
      <dsp:nvSpPr>
        <dsp:cNvPr id="0" name=""/>
        <dsp:cNvSpPr/>
      </dsp:nvSpPr>
      <dsp:spPr>
        <a:xfrm>
          <a:off x="6684165" y="1621953"/>
          <a:ext cx="92500" cy="347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139"/>
              </a:lnTo>
              <a:lnTo>
                <a:pt x="92500" y="309139"/>
              </a:lnTo>
              <a:lnTo>
                <a:pt x="92500" y="3475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AD62E5-BDCF-44C6-96A4-CBC7CD04EF65}">
      <dsp:nvSpPr>
        <dsp:cNvPr id="0" name=""/>
        <dsp:cNvSpPr/>
      </dsp:nvSpPr>
      <dsp:spPr>
        <a:xfrm>
          <a:off x="6301351" y="1621953"/>
          <a:ext cx="382814" cy="347585"/>
        </a:xfrm>
        <a:custGeom>
          <a:avLst/>
          <a:gdLst/>
          <a:ahLst/>
          <a:cxnLst/>
          <a:rect l="0" t="0" r="0" b="0"/>
          <a:pathLst>
            <a:path>
              <a:moveTo>
                <a:pt x="382814" y="0"/>
              </a:moveTo>
              <a:lnTo>
                <a:pt x="382814" y="309139"/>
              </a:lnTo>
              <a:lnTo>
                <a:pt x="0" y="309139"/>
              </a:lnTo>
              <a:lnTo>
                <a:pt x="0" y="3475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25B83B-AB0F-43CF-8752-6F1F2C6328AE}">
      <dsp:nvSpPr>
        <dsp:cNvPr id="0" name=""/>
        <dsp:cNvSpPr/>
      </dsp:nvSpPr>
      <dsp:spPr>
        <a:xfrm>
          <a:off x="5826035" y="1621953"/>
          <a:ext cx="858129" cy="347585"/>
        </a:xfrm>
        <a:custGeom>
          <a:avLst/>
          <a:gdLst/>
          <a:ahLst/>
          <a:cxnLst/>
          <a:rect l="0" t="0" r="0" b="0"/>
          <a:pathLst>
            <a:path>
              <a:moveTo>
                <a:pt x="858129" y="0"/>
              </a:moveTo>
              <a:lnTo>
                <a:pt x="858129" y="309139"/>
              </a:lnTo>
              <a:lnTo>
                <a:pt x="0" y="309139"/>
              </a:lnTo>
              <a:lnTo>
                <a:pt x="0" y="3475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88E68D-CD15-4A37-8CEF-A01E39329CDC}">
      <dsp:nvSpPr>
        <dsp:cNvPr id="0" name=""/>
        <dsp:cNvSpPr/>
      </dsp:nvSpPr>
      <dsp:spPr>
        <a:xfrm>
          <a:off x="5783722" y="1057137"/>
          <a:ext cx="900442" cy="3012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36"/>
              </a:lnTo>
              <a:lnTo>
                <a:pt x="900442" y="262836"/>
              </a:lnTo>
              <a:lnTo>
                <a:pt x="900442" y="3012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98FBC4-31AE-4328-B484-DD7BF0F74993}">
      <dsp:nvSpPr>
        <dsp:cNvPr id="0" name=""/>
        <dsp:cNvSpPr/>
      </dsp:nvSpPr>
      <dsp:spPr>
        <a:xfrm>
          <a:off x="3377149" y="1642243"/>
          <a:ext cx="1700284" cy="123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44"/>
              </a:lnTo>
              <a:lnTo>
                <a:pt x="1700284" y="85144"/>
              </a:lnTo>
              <a:lnTo>
                <a:pt x="1700284" y="1235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55F5DA-8162-49B1-BBAC-DB9E4021683F}">
      <dsp:nvSpPr>
        <dsp:cNvPr id="0" name=""/>
        <dsp:cNvSpPr/>
      </dsp:nvSpPr>
      <dsp:spPr>
        <a:xfrm>
          <a:off x="4170103" y="2029367"/>
          <a:ext cx="647715" cy="231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636"/>
              </a:lnTo>
              <a:lnTo>
                <a:pt x="647715" y="192636"/>
              </a:lnTo>
              <a:lnTo>
                <a:pt x="647715" y="2310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5E1E3A-F98E-495E-A49F-84550D62E67C}">
      <dsp:nvSpPr>
        <dsp:cNvPr id="0" name=""/>
        <dsp:cNvSpPr/>
      </dsp:nvSpPr>
      <dsp:spPr>
        <a:xfrm>
          <a:off x="3688293" y="2029367"/>
          <a:ext cx="481809" cy="274890"/>
        </a:xfrm>
        <a:custGeom>
          <a:avLst/>
          <a:gdLst/>
          <a:ahLst/>
          <a:cxnLst/>
          <a:rect l="0" t="0" r="0" b="0"/>
          <a:pathLst>
            <a:path>
              <a:moveTo>
                <a:pt x="481809" y="0"/>
              </a:moveTo>
              <a:lnTo>
                <a:pt x="481809" y="236443"/>
              </a:lnTo>
              <a:lnTo>
                <a:pt x="0" y="236443"/>
              </a:lnTo>
              <a:lnTo>
                <a:pt x="0" y="2748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02B382-5235-4131-ADC1-DC2A3D4172BD}">
      <dsp:nvSpPr>
        <dsp:cNvPr id="0" name=""/>
        <dsp:cNvSpPr/>
      </dsp:nvSpPr>
      <dsp:spPr>
        <a:xfrm>
          <a:off x="3377149" y="1642243"/>
          <a:ext cx="792953" cy="123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144"/>
              </a:lnTo>
              <a:lnTo>
                <a:pt x="792953" y="85144"/>
              </a:lnTo>
              <a:lnTo>
                <a:pt x="792953" y="1235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3F06FA-BFAD-47D5-9C5F-72791C22D4D3}">
      <dsp:nvSpPr>
        <dsp:cNvPr id="0" name=""/>
        <dsp:cNvSpPr/>
      </dsp:nvSpPr>
      <dsp:spPr>
        <a:xfrm>
          <a:off x="3498507" y="3047901"/>
          <a:ext cx="290459" cy="2796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237"/>
              </a:lnTo>
              <a:lnTo>
                <a:pt x="290459" y="241237"/>
              </a:lnTo>
              <a:lnTo>
                <a:pt x="290459" y="2796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D8F1F4-5AB0-470A-B4BD-3B70CDD32C21}">
      <dsp:nvSpPr>
        <dsp:cNvPr id="0" name=""/>
        <dsp:cNvSpPr/>
      </dsp:nvSpPr>
      <dsp:spPr>
        <a:xfrm>
          <a:off x="3245747" y="3047901"/>
          <a:ext cx="252759" cy="279683"/>
        </a:xfrm>
        <a:custGeom>
          <a:avLst/>
          <a:gdLst/>
          <a:ahLst/>
          <a:cxnLst/>
          <a:rect l="0" t="0" r="0" b="0"/>
          <a:pathLst>
            <a:path>
              <a:moveTo>
                <a:pt x="252759" y="0"/>
              </a:moveTo>
              <a:lnTo>
                <a:pt x="252759" y="241237"/>
              </a:lnTo>
              <a:lnTo>
                <a:pt x="0" y="241237"/>
              </a:lnTo>
              <a:lnTo>
                <a:pt x="0" y="2796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3FC217-82BC-4D93-8D88-0553EE71CDAC}">
      <dsp:nvSpPr>
        <dsp:cNvPr id="0" name=""/>
        <dsp:cNvSpPr/>
      </dsp:nvSpPr>
      <dsp:spPr>
        <a:xfrm>
          <a:off x="2663256" y="2572586"/>
          <a:ext cx="835251" cy="211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335"/>
              </a:lnTo>
              <a:lnTo>
                <a:pt x="835251" y="173335"/>
              </a:lnTo>
              <a:lnTo>
                <a:pt x="835251" y="2117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A7DCE2-3747-4D8E-9F4E-DD3D83436AE4}">
      <dsp:nvSpPr>
        <dsp:cNvPr id="0" name=""/>
        <dsp:cNvSpPr/>
      </dsp:nvSpPr>
      <dsp:spPr>
        <a:xfrm>
          <a:off x="2196545" y="3047901"/>
          <a:ext cx="234374" cy="2796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237"/>
              </a:lnTo>
              <a:lnTo>
                <a:pt x="234374" y="241237"/>
              </a:lnTo>
              <a:lnTo>
                <a:pt x="234374" y="2796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927F00-AD9F-4612-AD0C-CC48CF97843D}">
      <dsp:nvSpPr>
        <dsp:cNvPr id="0" name=""/>
        <dsp:cNvSpPr/>
      </dsp:nvSpPr>
      <dsp:spPr>
        <a:xfrm>
          <a:off x="1887704" y="3047901"/>
          <a:ext cx="308840" cy="279683"/>
        </a:xfrm>
        <a:custGeom>
          <a:avLst/>
          <a:gdLst/>
          <a:ahLst/>
          <a:cxnLst/>
          <a:rect l="0" t="0" r="0" b="0"/>
          <a:pathLst>
            <a:path>
              <a:moveTo>
                <a:pt x="308840" y="0"/>
              </a:moveTo>
              <a:lnTo>
                <a:pt x="308840" y="241237"/>
              </a:lnTo>
              <a:lnTo>
                <a:pt x="0" y="241237"/>
              </a:lnTo>
              <a:lnTo>
                <a:pt x="0" y="2796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A13A6-8F4B-4876-95FA-6BC7455F18C7}">
      <dsp:nvSpPr>
        <dsp:cNvPr id="0" name=""/>
        <dsp:cNvSpPr/>
      </dsp:nvSpPr>
      <dsp:spPr>
        <a:xfrm>
          <a:off x="2196545" y="2572586"/>
          <a:ext cx="466711" cy="211781"/>
        </a:xfrm>
        <a:custGeom>
          <a:avLst/>
          <a:gdLst/>
          <a:ahLst/>
          <a:cxnLst/>
          <a:rect l="0" t="0" r="0" b="0"/>
          <a:pathLst>
            <a:path>
              <a:moveTo>
                <a:pt x="466711" y="0"/>
              </a:moveTo>
              <a:lnTo>
                <a:pt x="466711" y="173335"/>
              </a:lnTo>
              <a:lnTo>
                <a:pt x="0" y="173335"/>
              </a:lnTo>
              <a:lnTo>
                <a:pt x="0" y="2117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3CCF6-F776-42BA-AE5C-64669F9EF67C}">
      <dsp:nvSpPr>
        <dsp:cNvPr id="0" name=""/>
        <dsp:cNvSpPr/>
      </dsp:nvSpPr>
      <dsp:spPr>
        <a:xfrm>
          <a:off x="1756387" y="2029367"/>
          <a:ext cx="906868" cy="279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240"/>
              </a:lnTo>
              <a:lnTo>
                <a:pt x="906868" y="241240"/>
              </a:lnTo>
              <a:lnTo>
                <a:pt x="906868" y="2796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574004-276E-4669-ABC6-F86B3168FC9B}">
      <dsp:nvSpPr>
        <dsp:cNvPr id="0" name=""/>
        <dsp:cNvSpPr/>
      </dsp:nvSpPr>
      <dsp:spPr>
        <a:xfrm>
          <a:off x="661721" y="2532005"/>
          <a:ext cx="507785" cy="376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070"/>
              </a:lnTo>
              <a:lnTo>
                <a:pt x="507785" y="338070"/>
              </a:lnTo>
              <a:lnTo>
                <a:pt x="507785" y="3765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B8492E-BD04-460A-B2EC-5426B4984D5E}">
      <dsp:nvSpPr>
        <dsp:cNvPr id="0" name=""/>
        <dsp:cNvSpPr/>
      </dsp:nvSpPr>
      <dsp:spPr>
        <a:xfrm>
          <a:off x="616001" y="2532005"/>
          <a:ext cx="91440" cy="3820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3562"/>
              </a:lnTo>
              <a:lnTo>
                <a:pt x="49446" y="343562"/>
              </a:lnTo>
              <a:lnTo>
                <a:pt x="49446" y="3820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11DBBC-4C0E-4D53-A4B5-4CC2AAEA69CC}">
      <dsp:nvSpPr>
        <dsp:cNvPr id="0" name=""/>
        <dsp:cNvSpPr/>
      </dsp:nvSpPr>
      <dsp:spPr>
        <a:xfrm>
          <a:off x="207505" y="2532005"/>
          <a:ext cx="454215" cy="348315"/>
        </a:xfrm>
        <a:custGeom>
          <a:avLst/>
          <a:gdLst/>
          <a:ahLst/>
          <a:cxnLst/>
          <a:rect l="0" t="0" r="0" b="0"/>
          <a:pathLst>
            <a:path>
              <a:moveTo>
                <a:pt x="454215" y="0"/>
              </a:moveTo>
              <a:lnTo>
                <a:pt x="454215" y="309869"/>
              </a:lnTo>
              <a:lnTo>
                <a:pt x="0" y="309869"/>
              </a:lnTo>
              <a:lnTo>
                <a:pt x="0" y="348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8103BF-D921-4E07-AA54-6FCF3B03CAE9}">
      <dsp:nvSpPr>
        <dsp:cNvPr id="0" name=""/>
        <dsp:cNvSpPr/>
      </dsp:nvSpPr>
      <dsp:spPr>
        <a:xfrm>
          <a:off x="661721" y="2029367"/>
          <a:ext cx="1094666" cy="279683"/>
        </a:xfrm>
        <a:custGeom>
          <a:avLst/>
          <a:gdLst/>
          <a:ahLst/>
          <a:cxnLst/>
          <a:rect l="0" t="0" r="0" b="0"/>
          <a:pathLst>
            <a:path>
              <a:moveTo>
                <a:pt x="1094666" y="0"/>
              </a:moveTo>
              <a:lnTo>
                <a:pt x="1094666" y="241237"/>
              </a:lnTo>
              <a:lnTo>
                <a:pt x="0" y="241237"/>
              </a:lnTo>
              <a:lnTo>
                <a:pt x="0" y="2796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E2A26-1FD0-418C-914E-F8990DD5325E}">
      <dsp:nvSpPr>
        <dsp:cNvPr id="0" name=""/>
        <dsp:cNvSpPr/>
      </dsp:nvSpPr>
      <dsp:spPr>
        <a:xfrm>
          <a:off x="1756387" y="1642243"/>
          <a:ext cx="1620761" cy="123590"/>
        </a:xfrm>
        <a:custGeom>
          <a:avLst/>
          <a:gdLst/>
          <a:ahLst/>
          <a:cxnLst/>
          <a:rect l="0" t="0" r="0" b="0"/>
          <a:pathLst>
            <a:path>
              <a:moveTo>
                <a:pt x="1620761" y="0"/>
              </a:moveTo>
              <a:lnTo>
                <a:pt x="1620761" y="85144"/>
              </a:lnTo>
              <a:lnTo>
                <a:pt x="0" y="85144"/>
              </a:lnTo>
              <a:lnTo>
                <a:pt x="0" y="1235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DFA867-D9F4-4832-88D0-A148AA8C51F2}">
      <dsp:nvSpPr>
        <dsp:cNvPr id="0" name=""/>
        <dsp:cNvSpPr/>
      </dsp:nvSpPr>
      <dsp:spPr>
        <a:xfrm>
          <a:off x="3377149" y="1057137"/>
          <a:ext cx="2406572" cy="321572"/>
        </a:xfrm>
        <a:custGeom>
          <a:avLst/>
          <a:gdLst/>
          <a:ahLst/>
          <a:cxnLst/>
          <a:rect l="0" t="0" r="0" b="0"/>
          <a:pathLst>
            <a:path>
              <a:moveTo>
                <a:pt x="2406572" y="0"/>
              </a:moveTo>
              <a:lnTo>
                <a:pt x="2406572" y="283126"/>
              </a:lnTo>
              <a:lnTo>
                <a:pt x="0" y="283126"/>
              </a:lnTo>
              <a:lnTo>
                <a:pt x="0" y="3215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6A5D91-F281-40E6-AB3A-3365AA1FFD45}">
      <dsp:nvSpPr>
        <dsp:cNvPr id="0" name=""/>
        <dsp:cNvSpPr/>
      </dsp:nvSpPr>
      <dsp:spPr>
        <a:xfrm>
          <a:off x="4296683" y="793604"/>
          <a:ext cx="2974077" cy="2635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9F4800-07F4-4B40-A68A-9F4B26DCBC9F}">
      <dsp:nvSpPr>
        <dsp:cNvPr id="0" name=""/>
        <dsp:cNvSpPr/>
      </dsp:nvSpPr>
      <dsp:spPr>
        <a:xfrm>
          <a:off x="4342796" y="837411"/>
          <a:ext cx="2974077" cy="263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>
              <a:latin typeface="Comic Sans MS" pitchFamily="66" charset="0"/>
            </a:rPr>
            <a:t>Sterilizasyon</a:t>
          </a:r>
        </a:p>
      </dsp:txBody>
      <dsp:txXfrm>
        <a:off x="4342796" y="837411"/>
        <a:ext cx="2974077" cy="263533"/>
      </dsp:txXfrm>
    </dsp:sp>
    <dsp:sp modelId="{AA5BCDCD-7E2F-4693-929A-8A50B84C5102}">
      <dsp:nvSpPr>
        <dsp:cNvPr id="0" name=""/>
        <dsp:cNvSpPr/>
      </dsp:nvSpPr>
      <dsp:spPr>
        <a:xfrm>
          <a:off x="2635326" y="1378710"/>
          <a:ext cx="1483646" cy="2635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4031D3-C1A5-4BC3-8E63-DBEBE6288DB7}">
      <dsp:nvSpPr>
        <dsp:cNvPr id="0" name=""/>
        <dsp:cNvSpPr/>
      </dsp:nvSpPr>
      <dsp:spPr>
        <a:xfrm>
          <a:off x="2681439" y="1422516"/>
          <a:ext cx="1483646" cy="263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>
              <a:latin typeface="Comic Sans MS" pitchFamily="66" charset="0"/>
            </a:rPr>
            <a:t>Fiziksel</a:t>
          </a:r>
        </a:p>
      </dsp:txBody>
      <dsp:txXfrm>
        <a:off x="2681439" y="1422516"/>
        <a:ext cx="1483646" cy="263533"/>
      </dsp:txXfrm>
    </dsp:sp>
    <dsp:sp modelId="{2F9F04B1-6F9D-43F9-A87E-20004305B01F}">
      <dsp:nvSpPr>
        <dsp:cNvPr id="0" name=""/>
        <dsp:cNvSpPr/>
      </dsp:nvSpPr>
      <dsp:spPr>
        <a:xfrm>
          <a:off x="1213876" y="1765833"/>
          <a:ext cx="1085022" cy="2635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80D3D4-268C-443F-871A-AB4BEC1C4B33}">
      <dsp:nvSpPr>
        <dsp:cNvPr id="0" name=""/>
        <dsp:cNvSpPr/>
      </dsp:nvSpPr>
      <dsp:spPr>
        <a:xfrm>
          <a:off x="1259989" y="1809640"/>
          <a:ext cx="1085022" cy="263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Isı</a:t>
          </a:r>
        </a:p>
      </dsp:txBody>
      <dsp:txXfrm>
        <a:off x="1259989" y="1809640"/>
        <a:ext cx="1085022" cy="263533"/>
      </dsp:txXfrm>
    </dsp:sp>
    <dsp:sp modelId="{05619939-0753-4EF0-9747-DBCFB522301A}">
      <dsp:nvSpPr>
        <dsp:cNvPr id="0" name=""/>
        <dsp:cNvSpPr/>
      </dsp:nvSpPr>
      <dsp:spPr>
        <a:xfrm>
          <a:off x="272240" y="2309050"/>
          <a:ext cx="778962" cy="2229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2A7D33-38A7-4E9B-8C4B-59D887F430E2}">
      <dsp:nvSpPr>
        <dsp:cNvPr id="0" name=""/>
        <dsp:cNvSpPr/>
      </dsp:nvSpPr>
      <dsp:spPr>
        <a:xfrm>
          <a:off x="318353" y="2352857"/>
          <a:ext cx="778962" cy="222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Kuru</a:t>
          </a:r>
        </a:p>
      </dsp:txBody>
      <dsp:txXfrm>
        <a:off x="318353" y="2352857"/>
        <a:ext cx="778962" cy="222954"/>
      </dsp:txXfrm>
    </dsp:sp>
    <dsp:sp modelId="{B07A3D7E-0CDD-4680-8B1E-B51C6308DF54}">
      <dsp:nvSpPr>
        <dsp:cNvPr id="0" name=""/>
        <dsp:cNvSpPr/>
      </dsp:nvSpPr>
      <dsp:spPr>
        <a:xfrm>
          <a:off x="0" y="2880321"/>
          <a:ext cx="415012" cy="3234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CBD898-D982-46E2-B2B9-3394BEECAE68}">
      <dsp:nvSpPr>
        <dsp:cNvPr id="0" name=""/>
        <dsp:cNvSpPr/>
      </dsp:nvSpPr>
      <dsp:spPr>
        <a:xfrm>
          <a:off x="46111" y="2924128"/>
          <a:ext cx="415012" cy="32348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Alevden geçirme &amp; Yakma</a:t>
          </a:r>
        </a:p>
      </dsp:txBody>
      <dsp:txXfrm>
        <a:off x="46111" y="2924128"/>
        <a:ext cx="415012" cy="3234867"/>
      </dsp:txXfrm>
    </dsp:sp>
    <dsp:sp modelId="{0BF483E5-DAEA-4B61-86A0-439924C51AE4}">
      <dsp:nvSpPr>
        <dsp:cNvPr id="0" name=""/>
        <dsp:cNvSpPr/>
      </dsp:nvSpPr>
      <dsp:spPr>
        <a:xfrm>
          <a:off x="457942" y="2914013"/>
          <a:ext cx="415012" cy="2007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B3EB57-04AB-4BAC-8059-8D137FCD10B9}">
      <dsp:nvSpPr>
        <dsp:cNvPr id="0" name=""/>
        <dsp:cNvSpPr/>
      </dsp:nvSpPr>
      <dsp:spPr>
        <a:xfrm>
          <a:off x="504054" y="2957820"/>
          <a:ext cx="415012" cy="2007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Kuru Sıcak Hava</a:t>
          </a:r>
        </a:p>
      </dsp:txBody>
      <dsp:txXfrm>
        <a:off x="504054" y="2957820"/>
        <a:ext cx="415012" cy="2007184"/>
      </dsp:txXfrm>
    </dsp:sp>
    <dsp:sp modelId="{2EA575EB-A213-4E30-9786-6E9892059A00}">
      <dsp:nvSpPr>
        <dsp:cNvPr id="0" name=""/>
        <dsp:cNvSpPr/>
      </dsp:nvSpPr>
      <dsp:spPr>
        <a:xfrm>
          <a:off x="962001" y="2908521"/>
          <a:ext cx="415012" cy="7940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1B6E66-0629-4A59-A18F-A166740D1DA6}">
      <dsp:nvSpPr>
        <dsp:cNvPr id="0" name=""/>
        <dsp:cNvSpPr/>
      </dsp:nvSpPr>
      <dsp:spPr>
        <a:xfrm>
          <a:off x="1008113" y="2952328"/>
          <a:ext cx="415012" cy="794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UHT</a:t>
          </a:r>
        </a:p>
      </dsp:txBody>
      <dsp:txXfrm>
        <a:off x="1008113" y="2952328"/>
        <a:ext cx="415012" cy="794088"/>
      </dsp:txXfrm>
    </dsp:sp>
    <dsp:sp modelId="{7E0C2F4D-1582-47BF-9513-759C6D4CFC57}">
      <dsp:nvSpPr>
        <dsp:cNvPr id="0" name=""/>
        <dsp:cNvSpPr/>
      </dsp:nvSpPr>
      <dsp:spPr>
        <a:xfrm>
          <a:off x="2291317" y="2309053"/>
          <a:ext cx="743877" cy="2635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A542AC-CCB0-4787-BD21-377A042084EC}">
      <dsp:nvSpPr>
        <dsp:cNvPr id="0" name=""/>
        <dsp:cNvSpPr/>
      </dsp:nvSpPr>
      <dsp:spPr>
        <a:xfrm>
          <a:off x="2337430" y="2352860"/>
          <a:ext cx="743877" cy="263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Yaş</a:t>
          </a:r>
        </a:p>
      </dsp:txBody>
      <dsp:txXfrm>
        <a:off x="2337430" y="2352860"/>
        <a:ext cx="743877" cy="263533"/>
      </dsp:txXfrm>
    </dsp:sp>
    <dsp:sp modelId="{CB4A14AC-6E5C-48ED-ABEF-8264DAD3AA29}">
      <dsp:nvSpPr>
        <dsp:cNvPr id="0" name=""/>
        <dsp:cNvSpPr/>
      </dsp:nvSpPr>
      <dsp:spPr>
        <a:xfrm>
          <a:off x="1544393" y="2784368"/>
          <a:ext cx="1304302" cy="2635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90D020-0866-4B06-B43B-1399609B4EBF}">
      <dsp:nvSpPr>
        <dsp:cNvPr id="0" name=""/>
        <dsp:cNvSpPr/>
      </dsp:nvSpPr>
      <dsp:spPr>
        <a:xfrm>
          <a:off x="1590506" y="2828175"/>
          <a:ext cx="1304302" cy="263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Sıcak Su</a:t>
          </a:r>
        </a:p>
      </dsp:txBody>
      <dsp:txXfrm>
        <a:off x="1590506" y="2828175"/>
        <a:ext cx="1304302" cy="263533"/>
      </dsp:txXfrm>
    </dsp:sp>
    <dsp:sp modelId="{52593BDA-CA4E-44E2-ACD9-7CDCFFBEAA85}">
      <dsp:nvSpPr>
        <dsp:cNvPr id="0" name=""/>
        <dsp:cNvSpPr/>
      </dsp:nvSpPr>
      <dsp:spPr>
        <a:xfrm>
          <a:off x="1680198" y="3327585"/>
          <a:ext cx="415012" cy="16338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FDFA0B-DB4F-435D-960E-94486E7E1925}">
      <dsp:nvSpPr>
        <dsp:cNvPr id="0" name=""/>
        <dsp:cNvSpPr/>
      </dsp:nvSpPr>
      <dsp:spPr>
        <a:xfrm>
          <a:off x="1726310" y="3371392"/>
          <a:ext cx="415012" cy="1633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Kaynatma</a:t>
          </a:r>
        </a:p>
      </dsp:txBody>
      <dsp:txXfrm>
        <a:off x="1726310" y="3371392"/>
        <a:ext cx="415012" cy="1633853"/>
      </dsp:txXfrm>
    </dsp:sp>
    <dsp:sp modelId="{C4768FDD-E53C-4A20-8916-A066B0D88349}">
      <dsp:nvSpPr>
        <dsp:cNvPr id="0" name=""/>
        <dsp:cNvSpPr/>
      </dsp:nvSpPr>
      <dsp:spPr>
        <a:xfrm>
          <a:off x="2223413" y="3327585"/>
          <a:ext cx="415012" cy="16338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0AA4DF-9910-4147-9596-3996BE178296}">
      <dsp:nvSpPr>
        <dsp:cNvPr id="0" name=""/>
        <dsp:cNvSpPr/>
      </dsp:nvSpPr>
      <dsp:spPr>
        <a:xfrm>
          <a:off x="2269526" y="3371392"/>
          <a:ext cx="415012" cy="16338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 err="1">
              <a:latin typeface="Comic Sans MS" pitchFamily="66" charset="0"/>
            </a:rPr>
            <a:t>Tindalizasyon</a:t>
          </a:r>
          <a:endParaRPr lang="tr-TR" sz="1800" b="1" kern="1200" dirty="0">
            <a:latin typeface="Comic Sans MS" pitchFamily="66" charset="0"/>
          </a:endParaRPr>
        </a:p>
      </dsp:txBody>
      <dsp:txXfrm>
        <a:off x="2269526" y="3371392"/>
        <a:ext cx="415012" cy="1633850"/>
      </dsp:txXfrm>
    </dsp:sp>
    <dsp:sp modelId="{F644F7C0-4B8A-430B-AA25-B6A72E2185E7}">
      <dsp:nvSpPr>
        <dsp:cNvPr id="0" name=""/>
        <dsp:cNvSpPr/>
      </dsp:nvSpPr>
      <dsp:spPr>
        <a:xfrm>
          <a:off x="2902437" y="2784368"/>
          <a:ext cx="1192141" cy="2635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995E1CB-77EC-4867-B672-242489501386}">
      <dsp:nvSpPr>
        <dsp:cNvPr id="0" name=""/>
        <dsp:cNvSpPr/>
      </dsp:nvSpPr>
      <dsp:spPr>
        <a:xfrm>
          <a:off x="2948549" y="2828175"/>
          <a:ext cx="1192141" cy="263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b="1" kern="1200" dirty="0">
              <a:latin typeface="Comic Sans MS" pitchFamily="66" charset="0"/>
            </a:rPr>
            <a:t>Su Buharı</a:t>
          </a:r>
        </a:p>
      </dsp:txBody>
      <dsp:txXfrm>
        <a:off x="2948549" y="2828175"/>
        <a:ext cx="1192141" cy="263533"/>
      </dsp:txXfrm>
    </dsp:sp>
    <dsp:sp modelId="{7397220C-EF86-4089-983F-73CEDA59F396}">
      <dsp:nvSpPr>
        <dsp:cNvPr id="0" name=""/>
        <dsp:cNvSpPr/>
      </dsp:nvSpPr>
      <dsp:spPr>
        <a:xfrm>
          <a:off x="3038241" y="3327585"/>
          <a:ext cx="415012" cy="13352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16B15E-922C-4ACE-A46A-09C7EE8AF2D7}">
      <dsp:nvSpPr>
        <dsp:cNvPr id="0" name=""/>
        <dsp:cNvSpPr/>
      </dsp:nvSpPr>
      <dsp:spPr>
        <a:xfrm>
          <a:off x="3084354" y="3371392"/>
          <a:ext cx="415012" cy="13352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Basınçsız</a:t>
          </a:r>
        </a:p>
      </dsp:txBody>
      <dsp:txXfrm>
        <a:off x="3084354" y="3371392"/>
        <a:ext cx="415012" cy="1335209"/>
      </dsp:txXfrm>
    </dsp:sp>
    <dsp:sp modelId="{DBACE2FC-C796-438B-B4E5-E3A22FA1ACE4}">
      <dsp:nvSpPr>
        <dsp:cNvPr id="0" name=""/>
        <dsp:cNvSpPr/>
      </dsp:nvSpPr>
      <dsp:spPr>
        <a:xfrm>
          <a:off x="3581461" y="3327585"/>
          <a:ext cx="415012" cy="13397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6863E7-5D86-4EEF-AE9E-0C196E020869}">
      <dsp:nvSpPr>
        <dsp:cNvPr id="0" name=""/>
        <dsp:cNvSpPr/>
      </dsp:nvSpPr>
      <dsp:spPr>
        <a:xfrm>
          <a:off x="3627573" y="3371392"/>
          <a:ext cx="415012" cy="1339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Basınçlı</a:t>
          </a:r>
        </a:p>
      </dsp:txBody>
      <dsp:txXfrm>
        <a:off x="3627573" y="3371392"/>
        <a:ext cx="415012" cy="1339718"/>
      </dsp:txXfrm>
    </dsp:sp>
    <dsp:sp modelId="{D93BF875-56F4-427B-B9AF-EF6ACD2BF2BC}">
      <dsp:nvSpPr>
        <dsp:cNvPr id="0" name=""/>
        <dsp:cNvSpPr/>
      </dsp:nvSpPr>
      <dsp:spPr>
        <a:xfrm>
          <a:off x="3853070" y="1765833"/>
          <a:ext cx="634065" cy="2635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2AC34A-B429-48EE-B3A6-A0EC3783E639}">
      <dsp:nvSpPr>
        <dsp:cNvPr id="0" name=""/>
        <dsp:cNvSpPr/>
      </dsp:nvSpPr>
      <dsp:spPr>
        <a:xfrm>
          <a:off x="3899183" y="1809640"/>
          <a:ext cx="634065" cy="263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Işın</a:t>
          </a:r>
        </a:p>
      </dsp:txBody>
      <dsp:txXfrm>
        <a:off x="3899183" y="1809640"/>
        <a:ext cx="634065" cy="263533"/>
      </dsp:txXfrm>
    </dsp:sp>
    <dsp:sp modelId="{66D4C6E8-9E82-4CCB-ACD5-06F4EEF195E3}">
      <dsp:nvSpPr>
        <dsp:cNvPr id="0" name=""/>
        <dsp:cNvSpPr/>
      </dsp:nvSpPr>
      <dsp:spPr>
        <a:xfrm>
          <a:off x="3168353" y="2304257"/>
          <a:ext cx="1039881" cy="2635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F673E1-189E-48DC-BC4A-FA6EDEFAF092}">
      <dsp:nvSpPr>
        <dsp:cNvPr id="0" name=""/>
        <dsp:cNvSpPr/>
      </dsp:nvSpPr>
      <dsp:spPr>
        <a:xfrm>
          <a:off x="3214465" y="2348064"/>
          <a:ext cx="1039881" cy="263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b="1" kern="1200" dirty="0" err="1">
              <a:latin typeface="Comic Sans MS" pitchFamily="66" charset="0"/>
            </a:rPr>
            <a:t>İyonizan</a:t>
          </a:r>
          <a:endParaRPr lang="tr-TR" sz="1600" b="1" kern="1200" dirty="0">
            <a:latin typeface="Comic Sans MS" pitchFamily="66" charset="0"/>
          </a:endParaRPr>
        </a:p>
      </dsp:txBody>
      <dsp:txXfrm>
        <a:off x="3214465" y="2348064"/>
        <a:ext cx="1039881" cy="263533"/>
      </dsp:txXfrm>
    </dsp:sp>
    <dsp:sp modelId="{C4BBD1D0-D503-4178-9115-324B1DCC8010}">
      <dsp:nvSpPr>
        <dsp:cNvPr id="0" name=""/>
        <dsp:cNvSpPr/>
      </dsp:nvSpPr>
      <dsp:spPr>
        <a:xfrm>
          <a:off x="4490390" y="2260450"/>
          <a:ext cx="654857" cy="2635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0E2223-4A95-48FD-910B-7889D2C3E424}">
      <dsp:nvSpPr>
        <dsp:cNvPr id="0" name=""/>
        <dsp:cNvSpPr/>
      </dsp:nvSpPr>
      <dsp:spPr>
        <a:xfrm>
          <a:off x="4536502" y="2304257"/>
          <a:ext cx="654857" cy="263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UV</a:t>
          </a:r>
        </a:p>
      </dsp:txBody>
      <dsp:txXfrm>
        <a:off x="4536502" y="2304257"/>
        <a:ext cx="654857" cy="263533"/>
      </dsp:txXfrm>
    </dsp:sp>
    <dsp:sp modelId="{7C3F3A8F-36D6-477B-BE67-2991FF898048}">
      <dsp:nvSpPr>
        <dsp:cNvPr id="0" name=""/>
        <dsp:cNvSpPr/>
      </dsp:nvSpPr>
      <dsp:spPr>
        <a:xfrm>
          <a:off x="4599995" y="1765833"/>
          <a:ext cx="954878" cy="2635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B84C2C-C1EB-457D-B56E-7C75AE7D9F30}">
      <dsp:nvSpPr>
        <dsp:cNvPr id="0" name=""/>
        <dsp:cNvSpPr/>
      </dsp:nvSpPr>
      <dsp:spPr>
        <a:xfrm>
          <a:off x="4646108" y="1809640"/>
          <a:ext cx="954878" cy="263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Süzme</a:t>
          </a:r>
        </a:p>
      </dsp:txBody>
      <dsp:txXfrm>
        <a:off x="4646108" y="1809640"/>
        <a:ext cx="954878" cy="263533"/>
      </dsp:txXfrm>
    </dsp:sp>
    <dsp:sp modelId="{62BEE56A-5054-4930-A573-D9618723327E}">
      <dsp:nvSpPr>
        <dsp:cNvPr id="0" name=""/>
        <dsp:cNvSpPr/>
      </dsp:nvSpPr>
      <dsp:spPr>
        <a:xfrm>
          <a:off x="5822235" y="1358420"/>
          <a:ext cx="1723859" cy="2635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2F6487-E1AF-4E07-808D-0A91D2657E2C}">
      <dsp:nvSpPr>
        <dsp:cNvPr id="0" name=""/>
        <dsp:cNvSpPr/>
      </dsp:nvSpPr>
      <dsp:spPr>
        <a:xfrm>
          <a:off x="5868348" y="1402227"/>
          <a:ext cx="1723859" cy="263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>
              <a:latin typeface="Comic Sans MS" pitchFamily="66" charset="0"/>
            </a:rPr>
            <a:t>Gaz buharı</a:t>
          </a:r>
        </a:p>
      </dsp:txBody>
      <dsp:txXfrm>
        <a:off x="5868348" y="1402227"/>
        <a:ext cx="1723859" cy="263533"/>
      </dsp:txXfrm>
    </dsp:sp>
    <dsp:sp modelId="{8AF20DD5-F82A-4743-9DD6-C660791C80DD}">
      <dsp:nvSpPr>
        <dsp:cNvPr id="0" name=""/>
        <dsp:cNvSpPr/>
      </dsp:nvSpPr>
      <dsp:spPr>
        <a:xfrm>
          <a:off x="5618529" y="1969539"/>
          <a:ext cx="415012" cy="17907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7A3C1C-A8B6-48A3-ADC4-E86C2B00DC48}">
      <dsp:nvSpPr>
        <dsp:cNvPr id="0" name=""/>
        <dsp:cNvSpPr/>
      </dsp:nvSpPr>
      <dsp:spPr>
        <a:xfrm>
          <a:off x="5664641" y="2013346"/>
          <a:ext cx="415012" cy="1790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Etilen oksit</a:t>
          </a:r>
        </a:p>
      </dsp:txBody>
      <dsp:txXfrm>
        <a:off x="5664641" y="2013346"/>
        <a:ext cx="415012" cy="1790792"/>
      </dsp:txXfrm>
    </dsp:sp>
    <dsp:sp modelId="{7C245A15-E03B-4337-B2AB-1BA2BED6D502}">
      <dsp:nvSpPr>
        <dsp:cNvPr id="0" name=""/>
        <dsp:cNvSpPr/>
      </dsp:nvSpPr>
      <dsp:spPr>
        <a:xfrm>
          <a:off x="6093844" y="1969539"/>
          <a:ext cx="415012" cy="17907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3B5EB6-42B5-4200-849E-5270CDF63CD6}">
      <dsp:nvSpPr>
        <dsp:cNvPr id="0" name=""/>
        <dsp:cNvSpPr/>
      </dsp:nvSpPr>
      <dsp:spPr>
        <a:xfrm>
          <a:off x="6139957" y="2013346"/>
          <a:ext cx="415012" cy="1790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Formaldehit</a:t>
          </a:r>
        </a:p>
      </dsp:txBody>
      <dsp:txXfrm>
        <a:off x="6139957" y="2013346"/>
        <a:ext cx="415012" cy="1790792"/>
      </dsp:txXfrm>
    </dsp:sp>
    <dsp:sp modelId="{E2783658-560C-4BE0-B439-D645D7438D30}">
      <dsp:nvSpPr>
        <dsp:cNvPr id="0" name=""/>
        <dsp:cNvSpPr/>
      </dsp:nvSpPr>
      <dsp:spPr>
        <a:xfrm>
          <a:off x="6569159" y="1969539"/>
          <a:ext cx="415012" cy="13894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630730-AD2A-428B-A2AC-F1665693B6FC}">
      <dsp:nvSpPr>
        <dsp:cNvPr id="0" name=""/>
        <dsp:cNvSpPr/>
      </dsp:nvSpPr>
      <dsp:spPr>
        <a:xfrm>
          <a:off x="6615272" y="2013346"/>
          <a:ext cx="415012" cy="13894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H</a:t>
          </a:r>
          <a:r>
            <a:rPr lang="tr-TR" sz="1800" b="1" kern="1200" baseline="-25000" dirty="0">
              <a:latin typeface="Comic Sans MS" pitchFamily="66" charset="0"/>
            </a:rPr>
            <a:t>2</a:t>
          </a:r>
          <a:r>
            <a:rPr lang="tr-TR" sz="1800" b="1" kern="1200" dirty="0">
              <a:latin typeface="Comic Sans MS" pitchFamily="66" charset="0"/>
            </a:rPr>
            <a:t>O</a:t>
          </a:r>
          <a:r>
            <a:rPr lang="tr-TR" sz="1800" b="1" kern="1200" baseline="-25000" dirty="0">
              <a:latin typeface="Comic Sans MS" pitchFamily="66" charset="0"/>
            </a:rPr>
            <a:t>2</a:t>
          </a:r>
        </a:p>
      </dsp:txBody>
      <dsp:txXfrm>
        <a:off x="6615272" y="2013346"/>
        <a:ext cx="415012" cy="1389476"/>
      </dsp:txXfrm>
    </dsp:sp>
    <dsp:sp modelId="{29431994-CF43-4A65-8736-4648C5CC6F65}">
      <dsp:nvSpPr>
        <dsp:cNvPr id="0" name=""/>
        <dsp:cNvSpPr/>
      </dsp:nvSpPr>
      <dsp:spPr>
        <a:xfrm>
          <a:off x="7112379" y="1969539"/>
          <a:ext cx="455621" cy="13833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F054E7-B77A-45EA-B6D8-AACD221E659C}">
      <dsp:nvSpPr>
        <dsp:cNvPr id="0" name=""/>
        <dsp:cNvSpPr/>
      </dsp:nvSpPr>
      <dsp:spPr>
        <a:xfrm>
          <a:off x="7158491" y="2013346"/>
          <a:ext cx="455621" cy="1383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baseline="0" dirty="0">
              <a:latin typeface="Comic Sans MS" pitchFamily="66" charset="0"/>
            </a:rPr>
            <a:t>Plazma gaz</a:t>
          </a:r>
        </a:p>
      </dsp:txBody>
      <dsp:txXfrm>
        <a:off x="7158491" y="2013346"/>
        <a:ext cx="455621" cy="1383319"/>
      </dsp:txXfrm>
    </dsp:sp>
    <dsp:sp modelId="{36824297-64F2-4F63-ABA5-79A242E98D9B}">
      <dsp:nvSpPr>
        <dsp:cNvPr id="0" name=""/>
        <dsp:cNvSpPr/>
      </dsp:nvSpPr>
      <dsp:spPr>
        <a:xfrm>
          <a:off x="7587331" y="1358420"/>
          <a:ext cx="1151532" cy="2635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9E2BA8-23F1-4895-B3FA-22A1E2BE06FF}">
      <dsp:nvSpPr>
        <dsp:cNvPr id="0" name=""/>
        <dsp:cNvSpPr/>
      </dsp:nvSpPr>
      <dsp:spPr>
        <a:xfrm>
          <a:off x="7633443" y="1402227"/>
          <a:ext cx="1151532" cy="263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latin typeface="Comic Sans MS" pitchFamily="66" charset="0"/>
            </a:rPr>
            <a:t>Kimyasal</a:t>
          </a:r>
        </a:p>
      </dsp:txBody>
      <dsp:txXfrm>
        <a:off x="7633443" y="1402227"/>
        <a:ext cx="1151532" cy="263533"/>
      </dsp:txXfrm>
    </dsp:sp>
    <dsp:sp modelId="{C8ED1AEA-69D5-421F-9BA4-C0892CF7ACC1}">
      <dsp:nvSpPr>
        <dsp:cNvPr id="0" name=""/>
        <dsp:cNvSpPr/>
      </dsp:nvSpPr>
      <dsp:spPr>
        <a:xfrm>
          <a:off x="7723499" y="2309052"/>
          <a:ext cx="415012" cy="16917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B85102-F83F-4BEE-BCB0-A5E33C12A28B}">
      <dsp:nvSpPr>
        <dsp:cNvPr id="0" name=""/>
        <dsp:cNvSpPr/>
      </dsp:nvSpPr>
      <dsp:spPr>
        <a:xfrm>
          <a:off x="7769611" y="2352859"/>
          <a:ext cx="415012" cy="16917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 err="1">
              <a:latin typeface="Comic Sans MS" pitchFamily="66" charset="0"/>
            </a:rPr>
            <a:t>Perasetikasit</a:t>
          </a:r>
          <a:endParaRPr lang="tr-TR" sz="1800" b="1" kern="1200" dirty="0">
            <a:latin typeface="Comic Sans MS" pitchFamily="66" charset="0"/>
          </a:endParaRPr>
        </a:p>
      </dsp:txBody>
      <dsp:txXfrm>
        <a:off x="7769611" y="2352859"/>
        <a:ext cx="415012" cy="1691761"/>
      </dsp:txXfrm>
    </dsp:sp>
    <dsp:sp modelId="{BF8413D0-0E72-42C9-8BB3-3CDFA532E0B3}">
      <dsp:nvSpPr>
        <dsp:cNvPr id="0" name=""/>
        <dsp:cNvSpPr/>
      </dsp:nvSpPr>
      <dsp:spPr>
        <a:xfrm>
          <a:off x="8198814" y="2309052"/>
          <a:ext cx="415012" cy="16650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ECB649-7297-47C0-917E-C74F8F7801AF}">
      <dsp:nvSpPr>
        <dsp:cNvPr id="0" name=""/>
        <dsp:cNvSpPr/>
      </dsp:nvSpPr>
      <dsp:spPr>
        <a:xfrm>
          <a:off x="8244927" y="2352859"/>
          <a:ext cx="415012" cy="1665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 err="1">
              <a:latin typeface="Comic Sans MS" pitchFamily="66" charset="0"/>
            </a:rPr>
            <a:t>Glutaraldehit</a:t>
          </a:r>
          <a:endParaRPr lang="tr-TR" sz="1800" b="1" kern="1200" dirty="0">
            <a:latin typeface="Comic Sans MS" pitchFamily="66" charset="0"/>
          </a:endParaRPr>
        </a:p>
      </dsp:txBody>
      <dsp:txXfrm>
        <a:off x="8244927" y="2352859"/>
        <a:ext cx="415012" cy="16650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#3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A77F0-9626-4413-9723-4ED9C2CB9501}" type="datetimeFigureOut">
              <a:rPr lang="tr-TR" smtClean="0"/>
              <a:t>14.01.2024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9CB11-F69A-43C0-A7D3-AAFEE60065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39001-8A37-4912-9696-0F97B28EF12E}" type="datetimeFigureOut">
              <a:rPr lang="tr-TR" smtClean="0"/>
              <a:t>14.01.2024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11610-8DDB-4A8C-9E63-F24981FAD0E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1200" b="1" i="1" dirty="0" err="1">
                <a:solidFill>
                  <a:schemeClr val="tx2"/>
                </a:solidFill>
              </a:rPr>
              <a:t>Bakterisid</a:t>
            </a:r>
            <a:r>
              <a:rPr lang="tr-TR" sz="1200" i="1" dirty="0">
                <a:solidFill>
                  <a:schemeClr val="tx2"/>
                </a:solidFill>
              </a:rPr>
              <a:t>,</a:t>
            </a:r>
            <a:r>
              <a:rPr lang="tr-TR" sz="1200" dirty="0"/>
              <a:t> bakterileri öldürücü madde;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1200" dirty="0"/>
          </a:p>
          <a:p>
            <a:pPr eaLnBrk="1" hangingPunct="1">
              <a:lnSpc>
                <a:spcPct val="90000"/>
              </a:lnSpc>
            </a:pPr>
            <a:r>
              <a:rPr lang="tr-TR" sz="1200" b="1" i="1" dirty="0" err="1">
                <a:solidFill>
                  <a:schemeClr val="tx2"/>
                </a:solidFill>
              </a:rPr>
              <a:t>Fungusid</a:t>
            </a:r>
            <a:r>
              <a:rPr lang="tr-TR" sz="1200" b="1" i="1" dirty="0">
                <a:solidFill>
                  <a:schemeClr val="tx2"/>
                </a:solidFill>
              </a:rPr>
              <a:t>,</a:t>
            </a:r>
            <a:r>
              <a:rPr lang="tr-TR" sz="1200" dirty="0"/>
              <a:t> mantarları öldürücü madde;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1200" dirty="0"/>
          </a:p>
          <a:p>
            <a:pPr eaLnBrk="1" hangingPunct="1">
              <a:lnSpc>
                <a:spcPct val="90000"/>
              </a:lnSpc>
            </a:pPr>
            <a:r>
              <a:rPr lang="tr-TR" sz="1200" b="1" i="1" dirty="0" err="1">
                <a:solidFill>
                  <a:schemeClr val="tx2"/>
                </a:solidFill>
              </a:rPr>
              <a:t>Virusid</a:t>
            </a:r>
            <a:r>
              <a:rPr lang="tr-TR" sz="1200" b="1" i="1" dirty="0">
                <a:solidFill>
                  <a:schemeClr val="tx2"/>
                </a:solidFill>
              </a:rPr>
              <a:t>,</a:t>
            </a:r>
            <a:r>
              <a:rPr lang="tr-TR" sz="1200" dirty="0"/>
              <a:t> virüsleri öldürücü madde;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1200" dirty="0"/>
          </a:p>
          <a:p>
            <a:pPr eaLnBrk="1" hangingPunct="1">
              <a:lnSpc>
                <a:spcPct val="90000"/>
              </a:lnSpc>
            </a:pPr>
            <a:r>
              <a:rPr lang="tr-TR" sz="1200" b="1" i="1" dirty="0" err="1">
                <a:solidFill>
                  <a:schemeClr val="tx2"/>
                </a:solidFill>
              </a:rPr>
              <a:t>Sporosid</a:t>
            </a:r>
            <a:r>
              <a:rPr lang="tr-TR" sz="1200" b="1" i="1" dirty="0">
                <a:solidFill>
                  <a:schemeClr val="tx2"/>
                </a:solidFill>
              </a:rPr>
              <a:t>,</a:t>
            </a:r>
            <a:r>
              <a:rPr lang="tr-TR" sz="1200" dirty="0"/>
              <a:t> bakteri sporlarını yok edici madde anlamında kullanılır</a:t>
            </a:r>
            <a:endParaRPr lang="en-US" sz="1200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11610-8DDB-4A8C-9E63-F24981FAD0E4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8262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D14CE498-1642-4950-85D1-7777A451F90B}" type="slidenum">
              <a:rPr lang="tr-TR" altLang="en-US" smtClean="0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8168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57C61-6078-41CF-BE24-05C9256B8B75}" type="slidenum">
              <a:rPr lang="tr-TR" altLang="en-US" smtClean="0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48860299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EC0BF-F7EC-4E69-A76C-9C1BBA01E0A2}" type="slidenum">
              <a:rPr lang="tr-TR" altLang="en-US" smtClean="0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198999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Küçük Resim Yer Tutucusu"/>
          <p:cNvSpPr>
            <a:spLocks noGrp="1"/>
          </p:cNvSpPr>
          <p:nvPr>
            <p:ph type="clipArt"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381000" y="60150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0150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858000" y="60150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725F6-61BF-4E58-9A75-D66B90B75F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185464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EB85EB-BBE1-48DF-9E40-2359810C6CC5}" type="slidenum">
              <a:rPr lang="tr-TR" altLang="en-US" smtClean="0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92554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pPr>
              <a:defRPr/>
            </a:pPr>
            <a:fld id="{734DDB7C-2E5C-4C2E-9CBF-7D0AC8D9FB50}" type="slidenum">
              <a:rPr lang="tr-TR" altLang="en-US" smtClean="0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397205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57C61-6078-41CF-BE24-05C9256B8B75}" type="slidenum">
              <a:rPr lang="tr-TR" altLang="en-US" smtClean="0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19934151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30A74-8E2B-48EB-9F17-08526DA6E2F0}" type="slidenum">
              <a:rPr lang="tr-TR" altLang="en-US" smtClean="0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393024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379EBF-01C9-4960-8EA2-97E9F7C006A8}" type="slidenum">
              <a:rPr lang="tr-TR" altLang="en-US" smtClean="0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770669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ED8B4-DA31-48F5-AB59-3296EEA4C504}" type="slidenum">
              <a:rPr lang="tr-TR" altLang="en-US" smtClean="0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273184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BCA4217-2D9A-4334-98F4-C8D9508EE1D1}" type="slidenum">
              <a:rPr lang="tr-TR" altLang="en-US" smtClean="0"/>
              <a:pPr>
                <a:defRPr/>
              </a:pPr>
              <a:t>‹#›</a:t>
            </a:fld>
            <a:endParaRPr lang="tr-TR" altLang="en-US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8514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3B57C61-6078-41CF-BE24-05C9256B8B75}" type="slidenum">
              <a:rPr lang="tr-TR" altLang="en-US" smtClean="0"/>
              <a:pPr>
                <a:defRPr/>
              </a:pPr>
              <a:t>‹#›</a:t>
            </a:fld>
            <a:endParaRPr lang="tr-TR" altLang="en-US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5245363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D3B57C61-6078-41CF-BE24-05C9256B8B75}" type="slidenum">
              <a:rPr lang="tr-TR" altLang="en-US" smtClean="0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54304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857945"/>
            <a:ext cx="7358063" cy="2286000"/>
          </a:xfrm>
        </p:spPr>
        <p:txBody>
          <a:bodyPr>
            <a:noAutofit/>
          </a:bodyPr>
          <a:lstStyle/>
          <a:p>
            <a:pPr eaLnBrk="1" hangingPunct="1"/>
            <a:r>
              <a:rPr lang="tr-TR" sz="4400" b="1" dirty="0"/>
              <a:t>STERİLİZASYON VE DEZENFEKSİYON</a:t>
            </a:r>
            <a:endParaRPr lang="en-US" sz="44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1" y="3986783"/>
            <a:ext cx="6102350" cy="229178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b="1" dirty="0">
                <a:solidFill>
                  <a:schemeClr val="tx1"/>
                </a:solidFill>
                <a:cs typeface="Times New Roman" pitchFamily="18" charset="0"/>
              </a:rPr>
              <a:t>Dr. Duygu ÖCAL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>
                <a:solidFill>
                  <a:schemeClr val="tx1"/>
                </a:solidFill>
                <a:cs typeface="Times New Roman" pitchFamily="18" charset="0"/>
              </a:rPr>
              <a:t>Ankara Üniversitesi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>
                <a:solidFill>
                  <a:schemeClr val="tx1"/>
                </a:solidFill>
                <a:cs typeface="Times New Roman" pitchFamily="18" charset="0"/>
              </a:rPr>
              <a:t>Tıp Fakültesi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>
                <a:solidFill>
                  <a:schemeClr val="tx1"/>
                </a:solidFill>
                <a:cs typeface="Times New Roman" pitchFamily="18" charset="0"/>
              </a:rPr>
              <a:t>Tıbbi Mikrobiyoloji Anabilim Dalı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76" name="3 Metin kutusu"/>
          <p:cNvSpPr txBox="1">
            <a:spLocks noChangeArrowheads="1"/>
          </p:cNvSpPr>
          <p:nvPr/>
        </p:nvSpPr>
        <p:spPr bwMode="auto">
          <a:xfrm>
            <a:off x="6215063" y="5286375"/>
            <a:ext cx="2357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>
          <a:xfrm>
            <a:off x="4355976" y="274638"/>
            <a:ext cx="4680520" cy="1143000"/>
          </a:xfrm>
        </p:spPr>
        <p:txBody>
          <a:bodyPr/>
          <a:lstStyle/>
          <a:p>
            <a:pPr eaLnBrk="1" hangingPunct="1"/>
            <a:r>
              <a:rPr lang="tr-TR" b="1" dirty="0"/>
              <a:t>DEZENFEKSİYON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>
          <a:xfrm>
            <a:off x="0" y="476672"/>
            <a:ext cx="4429125" cy="5882407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800" dirty="0"/>
              <a:t>Cansız objelerdeki tüm tanımlanan </a:t>
            </a:r>
            <a:r>
              <a:rPr lang="tr-TR" sz="2800" u="sng" dirty="0"/>
              <a:t>patojen mikroorganizmaları</a:t>
            </a:r>
            <a:r>
              <a:rPr lang="tr-TR" sz="2800" dirty="0"/>
              <a:t> yok eder AMA;</a:t>
            </a:r>
          </a:p>
          <a:p>
            <a:pPr eaLnBrk="1" hangingPunct="1">
              <a:buFont typeface="Arial" pitchFamily="34" charset="0"/>
              <a:buNone/>
            </a:pPr>
            <a:endParaRPr lang="tr-TR" sz="2800" dirty="0"/>
          </a:p>
          <a:p>
            <a:pPr eaLnBrk="1" hangingPunct="1"/>
            <a:r>
              <a:rPr lang="tr-TR" sz="2800" dirty="0"/>
              <a:t>Bakteri sporları ve </a:t>
            </a:r>
            <a:r>
              <a:rPr lang="tr-TR" sz="2800" dirty="0" err="1"/>
              <a:t>mikobakterileri</a:t>
            </a:r>
            <a:r>
              <a:rPr lang="tr-TR" sz="2800" dirty="0"/>
              <a:t> etkileme seviyelerine göre yüksek, orta ve düşük düzey dezenfeksiyon olarak 3 kategoride değerlendirilir</a:t>
            </a:r>
          </a:p>
          <a:p>
            <a:pPr lvl="1" eaLnBrk="1" hangingPunct="1">
              <a:buFont typeface="Arial" pitchFamily="34" charset="0"/>
              <a:buNone/>
            </a:pPr>
            <a:endParaRPr lang="en-US" sz="2400" dirty="0"/>
          </a:p>
        </p:txBody>
      </p:sp>
      <p:sp>
        <p:nvSpPr>
          <p:cNvPr id="29700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866777-67BF-459C-8723-80CB0AE4DA40}" type="slidenum">
              <a:rPr lang="tr-TR" altLang="en-US" smtClean="0"/>
              <a:pPr>
                <a:defRPr/>
              </a:pPr>
              <a:t>10</a:t>
            </a:fld>
            <a:endParaRPr lang="tr-TR" altLang="en-US"/>
          </a:p>
        </p:txBody>
      </p:sp>
      <p:graphicFrame>
        <p:nvGraphicFramePr>
          <p:cNvPr id="6" name="5 Diyagram"/>
          <p:cNvGraphicFramePr/>
          <p:nvPr/>
        </p:nvGraphicFramePr>
        <p:xfrm>
          <a:off x="4071934" y="1214422"/>
          <a:ext cx="4500594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DEZENFEKSİYON</a:t>
            </a:r>
            <a:endParaRPr lang="tr-TR"/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tr-TR" sz="2800" dirty="0"/>
              <a:t>Fiziksel ve kimyasal yöntemler</a:t>
            </a:r>
          </a:p>
          <a:p>
            <a:pPr marL="0" indent="0">
              <a:buNone/>
            </a:pPr>
            <a:endParaRPr lang="tr-TR" sz="2800" dirty="0"/>
          </a:p>
          <a:p>
            <a:r>
              <a:rPr lang="tr-TR" sz="2800" dirty="0"/>
              <a:t>Ancak dezenfeksiyonda kimyasal maddeler daha çok kullanılır ve bu maddelere </a:t>
            </a:r>
            <a:r>
              <a:rPr lang="tr-TR" sz="2800" b="1" i="1" dirty="0">
                <a:solidFill>
                  <a:schemeClr val="tx2"/>
                </a:solidFill>
              </a:rPr>
              <a:t>dezenfektan</a:t>
            </a:r>
            <a:r>
              <a:rPr lang="tr-TR" sz="2800" dirty="0"/>
              <a:t> denir</a:t>
            </a:r>
            <a:endParaRPr lang="en-US" sz="2800" dirty="0"/>
          </a:p>
          <a:p>
            <a:pPr algn="ctr"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246668-5981-4937-A980-3A431F2FD486}" type="slidenum">
              <a:rPr lang="tr-TR" altLang="en-US" smtClean="0"/>
              <a:pPr>
                <a:defRPr/>
              </a:pPr>
              <a:t>11</a:t>
            </a:fld>
            <a:endParaRPr lang="tr-TR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571500" y="285750"/>
            <a:ext cx="7543800" cy="6397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b="1"/>
              <a:t>ANTİSEPSİ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idx="1"/>
          </p:nvPr>
        </p:nvSpPr>
        <p:spPr>
          <a:xfrm>
            <a:off x="357189" y="1071563"/>
            <a:ext cx="8216968" cy="52863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sz="2800" b="1" dirty="0"/>
              <a:t>Canlı dokular </a:t>
            </a:r>
            <a:r>
              <a:rPr lang="tr-TR" sz="2800" dirty="0"/>
              <a:t>üzerindeki veya içindeki mikroorganizmaların öldürülmesi veya üremelerinin engellenmesidir</a:t>
            </a:r>
          </a:p>
          <a:p>
            <a:pPr lvl="1" eaLnBrk="1" hangingPunct="1"/>
            <a:r>
              <a:rPr lang="tr-TR" sz="2400" dirty="0"/>
              <a:t>Hatırla: Flora!!!</a:t>
            </a:r>
          </a:p>
          <a:p>
            <a:pPr eaLnBrk="1" hangingPunct="1">
              <a:buFont typeface="Arial" pitchFamily="34" charset="0"/>
              <a:buNone/>
            </a:pPr>
            <a:endParaRPr lang="tr-TR" sz="2800" dirty="0"/>
          </a:p>
          <a:p>
            <a:pPr eaLnBrk="1" hangingPunct="1"/>
            <a:r>
              <a:rPr lang="tr-TR" sz="2800" dirty="0"/>
              <a:t>Canlı dokulara uygulanan dezenfeksiyon işlemidir </a:t>
            </a:r>
          </a:p>
          <a:p>
            <a:pPr eaLnBrk="1" hangingPunct="1">
              <a:buFont typeface="Arial" pitchFamily="34" charset="0"/>
              <a:buNone/>
            </a:pPr>
            <a:endParaRPr lang="tr-TR" sz="2800" dirty="0"/>
          </a:p>
          <a:p>
            <a:pPr eaLnBrk="1" hangingPunct="1"/>
            <a:r>
              <a:rPr lang="tr-TR" sz="2800" dirty="0"/>
              <a:t>Vücudun deri, mukoza gibi </a:t>
            </a:r>
            <a:r>
              <a:rPr lang="tr-TR" sz="2800" dirty="0" err="1"/>
              <a:t>yüzeyel</a:t>
            </a:r>
            <a:r>
              <a:rPr lang="tr-TR" sz="2800" dirty="0"/>
              <a:t> doku ve lezyonlarında bulunan </a:t>
            </a:r>
            <a:r>
              <a:rPr lang="tr-TR" sz="2800" b="1" dirty="0"/>
              <a:t>patojen mikroorganizmaların</a:t>
            </a:r>
            <a:r>
              <a:rPr lang="tr-TR" sz="2800" dirty="0"/>
              <a:t> </a:t>
            </a:r>
            <a:r>
              <a:rPr lang="tr-TR" sz="2800" u="sng" dirty="0"/>
              <a:t>kimyasal maddeler kullanılarak</a:t>
            </a:r>
            <a:r>
              <a:rPr lang="tr-TR" sz="2800" dirty="0"/>
              <a:t> yok edilmesidir</a:t>
            </a:r>
          </a:p>
        </p:txBody>
      </p:sp>
      <p:sp>
        <p:nvSpPr>
          <p:cNvPr id="31748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BB5C80-085D-401D-98E1-16D627A1E203}" type="slidenum">
              <a:rPr lang="tr-TR" altLang="en-US" smtClean="0"/>
              <a:pPr>
                <a:defRPr/>
              </a:pPr>
              <a:t>12</a:t>
            </a:fld>
            <a:endParaRPr lang="tr-TR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ANTİSEPSİ</a:t>
            </a:r>
            <a:endParaRPr lang="tr-TR"/>
          </a:p>
        </p:txBody>
      </p:sp>
      <p:sp>
        <p:nvSpPr>
          <p:cNvPr id="21507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tr-TR" sz="2800" dirty="0"/>
              <a:t>Bu işlem sırasında kullanılan maddelere </a:t>
            </a:r>
            <a:r>
              <a:rPr lang="tr-TR" sz="2800" b="1" i="1" dirty="0">
                <a:solidFill>
                  <a:schemeClr val="tx2"/>
                </a:solidFill>
              </a:rPr>
              <a:t>antiseptik</a:t>
            </a:r>
            <a:r>
              <a:rPr lang="tr-TR" sz="2800" dirty="0"/>
              <a:t> denir</a:t>
            </a:r>
          </a:p>
          <a:p>
            <a:endParaRPr lang="tr-TR" sz="2800" dirty="0"/>
          </a:p>
          <a:p>
            <a:r>
              <a:rPr lang="tr-T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Genellikle her antiseptik aynı zamanda dezenfektandır, ancak her dezenfektan antiseptik olarak kullanılamaz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AC1CB-0CC2-480A-8195-FAC18D50997E}" type="slidenum">
              <a:rPr lang="tr-TR" altLang="en-US" smtClean="0"/>
              <a:pPr>
                <a:defRPr/>
              </a:pPr>
              <a:t>13</a:t>
            </a:fld>
            <a:endParaRPr lang="tr-TR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Tanımlar</a:t>
            </a:r>
          </a:p>
        </p:txBody>
      </p:sp>
      <p:sp>
        <p:nvSpPr>
          <p:cNvPr id="24579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sz="2800" b="1" i="1" dirty="0" err="1">
                <a:solidFill>
                  <a:schemeClr val="tx2"/>
                </a:solidFill>
              </a:rPr>
              <a:t>Germisid</a:t>
            </a:r>
            <a:r>
              <a:rPr lang="tr-TR" sz="2800" b="1" i="1" dirty="0">
                <a:solidFill>
                  <a:schemeClr val="tx2"/>
                </a:solidFill>
              </a:rPr>
              <a:t> çeşitleri:</a:t>
            </a:r>
          </a:p>
          <a:p>
            <a:pPr lvl="1">
              <a:lnSpc>
                <a:spcPct val="90000"/>
              </a:lnSpc>
            </a:pPr>
            <a:endParaRPr lang="tr-TR" sz="2600" b="1" i="1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tr-TR" sz="2600" b="1" i="1" dirty="0" err="1">
                <a:solidFill>
                  <a:schemeClr val="tx2"/>
                </a:solidFill>
              </a:rPr>
              <a:t>Bakterisid</a:t>
            </a:r>
            <a:endParaRPr lang="tr-TR" sz="2600" dirty="0"/>
          </a:p>
          <a:p>
            <a:pPr lvl="1">
              <a:lnSpc>
                <a:spcPct val="90000"/>
              </a:lnSpc>
            </a:pPr>
            <a:r>
              <a:rPr lang="tr-TR" sz="2600" b="1" i="1" dirty="0" err="1">
                <a:solidFill>
                  <a:schemeClr val="tx2"/>
                </a:solidFill>
              </a:rPr>
              <a:t>Fungusid</a:t>
            </a:r>
            <a:endParaRPr lang="tr-TR" sz="2600" dirty="0"/>
          </a:p>
          <a:p>
            <a:pPr lvl="1">
              <a:lnSpc>
                <a:spcPct val="90000"/>
              </a:lnSpc>
            </a:pPr>
            <a:r>
              <a:rPr lang="tr-TR" sz="2600" b="1" i="1" dirty="0" err="1">
                <a:solidFill>
                  <a:schemeClr val="tx2"/>
                </a:solidFill>
              </a:rPr>
              <a:t>Virusid</a:t>
            </a:r>
            <a:endParaRPr lang="tr-TR" sz="2600" dirty="0"/>
          </a:p>
          <a:p>
            <a:pPr lvl="1">
              <a:lnSpc>
                <a:spcPct val="90000"/>
              </a:lnSpc>
            </a:pPr>
            <a:r>
              <a:rPr lang="tr-TR" sz="2600" b="1" i="1" dirty="0" err="1">
                <a:solidFill>
                  <a:schemeClr val="tx2"/>
                </a:solidFill>
              </a:rPr>
              <a:t>Sporosid</a:t>
            </a:r>
            <a:endParaRPr lang="en-US" sz="2600" dirty="0"/>
          </a:p>
        </p:txBody>
      </p:sp>
      <p:sp>
        <p:nvSpPr>
          <p:cNvPr id="34819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B917CB-9A6D-494F-90FE-516E728FF1F6}" type="slidenum">
              <a:rPr lang="tr-TR" altLang="en-US" smtClean="0"/>
              <a:pPr>
                <a:defRPr/>
              </a:pPr>
              <a:t>14</a:t>
            </a:fld>
            <a:endParaRPr lang="tr-TR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Tanımlar</a:t>
            </a:r>
            <a:endParaRPr lang="tr-TR"/>
          </a:p>
        </p:txBody>
      </p:sp>
      <p:sp>
        <p:nvSpPr>
          <p:cNvPr id="25604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14487"/>
            <a:ext cx="8229600" cy="4100513"/>
          </a:xfrm>
        </p:spPr>
        <p:txBody>
          <a:bodyPr>
            <a:noAutofit/>
          </a:bodyPr>
          <a:lstStyle/>
          <a:p>
            <a:pPr eaLnBrk="1" hangingPunct="1"/>
            <a:r>
              <a:rPr lang="tr-TR" sz="2800" b="1" i="1" dirty="0" err="1">
                <a:solidFill>
                  <a:schemeClr val="tx2"/>
                </a:solidFill>
              </a:rPr>
              <a:t>Mikrobiyostatik</a:t>
            </a:r>
            <a:r>
              <a:rPr lang="tr-TR" sz="2800" b="1" i="1" dirty="0">
                <a:solidFill>
                  <a:schemeClr val="tx2"/>
                </a:solidFill>
              </a:rPr>
              <a:t> etki,</a:t>
            </a:r>
            <a:r>
              <a:rPr lang="tr-TR" sz="2800" b="1" dirty="0">
                <a:solidFill>
                  <a:schemeClr val="tx2"/>
                </a:solidFill>
              </a:rPr>
              <a:t> </a:t>
            </a:r>
            <a:r>
              <a:rPr lang="tr-TR" sz="2800" dirty="0"/>
              <a:t>mikroorganizmaların üremelerinin, sayıca çoğalmalarının önlenmesidir</a:t>
            </a:r>
          </a:p>
          <a:p>
            <a:pPr eaLnBrk="1" hangingPunct="1">
              <a:buFont typeface="Arial" pitchFamily="34" charset="0"/>
              <a:buNone/>
            </a:pPr>
            <a:endParaRPr lang="tr-TR" sz="2800" dirty="0"/>
          </a:p>
          <a:p>
            <a:pPr eaLnBrk="1" hangingPunct="1"/>
            <a:r>
              <a:rPr lang="tr-TR" sz="2800" dirty="0"/>
              <a:t>Etki geri dönüşlü</a:t>
            </a:r>
          </a:p>
          <a:p>
            <a:pPr eaLnBrk="1" hangingPunct="1"/>
            <a:endParaRPr lang="tr-TR" sz="2800" dirty="0"/>
          </a:p>
          <a:p>
            <a:pPr eaLnBrk="1" hangingPunct="1"/>
            <a:r>
              <a:rPr lang="tr-TR" sz="2800" dirty="0"/>
              <a:t>Mikroorganizmalar ölmezler, saatler, günler, haftalarca canlı kalabilirler</a:t>
            </a:r>
          </a:p>
          <a:p>
            <a:pPr marL="0" indent="0" eaLnBrk="1" hangingPunct="1">
              <a:buNone/>
            </a:pPr>
            <a:endParaRPr lang="tr-TR" sz="2800" dirty="0"/>
          </a:p>
        </p:txBody>
      </p:sp>
      <p:sp>
        <p:nvSpPr>
          <p:cNvPr id="3584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669CE3-58C6-4CBE-8012-0033E38FA599}" type="slidenum">
              <a:rPr lang="tr-TR" altLang="en-US" smtClean="0"/>
              <a:pPr>
                <a:defRPr/>
              </a:pPr>
              <a:t>15</a:t>
            </a:fld>
            <a:endParaRPr lang="tr-TR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Tanımlar</a:t>
            </a:r>
            <a:endParaRPr lang="tr-TR"/>
          </a:p>
        </p:txBody>
      </p:sp>
      <p:sp>
        <p:nvSpPr>
          <p:cNvPr id="26627" name="4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3200" i="1" dirty="0" err="1">
                <a:solidFill>
                  <a:schemeClr val="tx2"/>
                </a:solidFill>
              </a:rPr>
              <a:t>Bakteriyostatik</a:t>
            </a:r>
            <a:endParaRPr lang="tr-TR" sz="3200" dirty="0"/>
          </a:p>
        </p:txBody>
      </p:sp>
      <p:sp>
        <p:nvSpPr>
          <p:cNvPr id="26628" name="2 İçerik Yer Tutucusu"/>
          <p:cNvSpPr>
            <a:spLocks noGrp="1"/>
          </p:cNvSpPr>
          <p:nvPr>
            <p:ph sz="half" idx="2"/>
          </p:nvPr>
        </p:nvSpPr>
        <p:spPr>
          <a:xfrm>
            <a:off x="457200" y="2774553"/>
            <a:ext cx="4040188" cy="3351609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r-TR" sz="2800" dirty="0"/>
              <a:t>	Bakterilerin üremelerini önleyen etkiye sahip  ajanlar;</a:t>
            </a:r>
          </a:p>
          <a:p>
            <a:pPr>
              <a:buFont typeface="Arial" pitchFamily="34" charset="0"/>
              <a:buNone/>
            </a:pPr>
            <a:r>
              <a:rPr lang="tr-TR" sz="2800" dirty="0"/>
              <a:t> </a:t>
            </a:r>
          </a:p>
          <a:p>
            <a:endParaRPr lang="tr-TR" sz="2800" dirty="0"/>
          </a:p>
        </p:txBody>
      </p:sp>
      <p:sp>
        <p:nvSpPr>
          <p:cNvPr id="26629" name="5 Metin Yer Tutucusu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sz="3200" i="1">
                <a:solidFill>
                  <a:schemeClr val="tx2"/>
                </a:solidFill>
              </a:rPr>
              <a:t>Fungustatik</a:t>
            </a:r>
            <a:endParaRPr lang="tr-TR" sz="3200"/>
          </a:p>
        </p:txBody>
      </p:sp>
      <p:sp>
        <p:nvSpPr>
          <p:cNvPr id="26630" name="6 İçerik Yer Tutucusu"/>
          <p:cNvSpPr>
            <a:spLocks noGrp="1"/>
          </p:cNvSpPr>
          <p:nvPr>
            <p:ph sz="quarter" idx="4"/>
          </p:nvPr>
        </p:nvSpPr>
        <p:spPr>
          <a:xfrm>
            <a:off x="4643438" y="2714414"/>
            <a:ext cx="4041775" cy="3737186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r-TR" sz="2800" dirty="0"/>
              <a:t>	Mantarların üremelerini önleyen etkilere sahip ajanlar için kullanılan terimlerdir</a:t>
            </a:r>
            <a:endParaRPr lang="en-US" sz="2800" dirty="0"/>
          </a:p>
          <a:p>
            <a:endParaRPr lang="tr-TR" sz="2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378ED-8D32-47B1-AC29-CBCE03B87AB8}" type="slidenum">
              <a:rPr lang="tr-TR" altLang="en-US" smtClean="0"/>
              <a:pPr>
                <a:defRPr/>
              </a:pPr>
              <a:t>16</a:t>
            </a:fld>
            <a:endParaRPr lang="tr-TR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tr-TR" b="1" dirty="0"/>
              <a:t>Tanımlar</a:t>
            </a:r>
            <a:endParaRPr lang="tr-TR" dirty="0"/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544616"/>
          </a:xfrm>
        </p:spPr>
        <p:txBody>
          <a:bodyPr>
            <a:normAutofit lnSpcReduction="10000"/>
          </a:bodyPr>
          <a:lstStyle/>
          <a:p>
            <a:pPr>
              <a:buFont typeface="Monotype Sorts" pitchFamily="2" charset="2"/>
              <a:buNone/>
            </a:pPr>
            <a:r>
              <a:rPr lang="tr-TR" sz="2800" b="1" dirty="0"/>
              <a:t>	</a:t>
            </a:r>
            <a:r>
              <a:rPr lang="tr-TR" sz="3000" b="1" i="1" dirty="0" err="1">
                <a:solidFill>
                  <a:schemeClr val="tx2"/>
                </a:solidFill>
              </a:rPr>
              <a:t>Sepsis</a:t>
            </a:r>
            <a:r>
              <a:rPr lang="tr-TR" sz="3000" b="1" i="1" dirty="0">
                <a:solidFill>
                  <a:schemeClr val="tx2"/>
                </a:solidFill>
              </a:rPr>
              <a:t>: </a:t>
            </a:r>
            <a:r>
              <a:rPr lang="tr-TR" sz="3000" dirty="0"/>
              <a:t>Bakteriyel </a:t>
            </a:r>
            <a:r>
              <a:rPr lang="tr-TR" sz="3000" dirty="0" err="1"/>
              <a:t>kontaminasyona</a:t>
            </a:r>
            <a:r>
              <a:rPr lang="tr-TR" sz="3000" dirty="0"/>
              <a:t> işaret etmektedir </a:t>
            </a:r>
            <a:r>
              <a:rPr lang="tr-TR" sz="1900" dirty="0"/>
              <a:t>(klinik kullanımından farklı..)</a:t>
            </a:r>
            <a:endParaRPr lang="tr-TR" sz="3000" dirty="0"/>
          </a:p>
          <a:p>
            <a:pPr>
              <a:buFont typeface="Monotype Sorts" pitchFamily="2" charset="2"/>
              <a:buNone/>
            </a:pPr>
            <a:endParaRPr lang="tr-TR" sz="3000" dirty="0"/>
          </a:p>
          <a:p>
            <a:pPr>
              <a:buFont typeface="Monotype Sorts" pitchFamily="2" charset="2"/>
              <a:buNone/>
            </a:pPr>
            <a:r>
              <a:rPr lang="tr-TR" sz="3000" b="1" i="1" dirty="0">
                <a:solidFill>
                  <a:schemeClr val="tx2"/>
                </a:solidFill>
              </a:rPr>
              <a:t>	Asepsi: </a:t>
            </a:r>
            <a:r>
              <a:rPr lang="tr-TR" sz="3000" dirty="0"/>
              <a:t>Belirgin </a:t>
            </a:r>
            <a:r>
              <a:rPr lang="tr-TR" sz="3000" dirty="0" err="1"/>
              <a:t>kontaminasyonun</a:t>
            </a:r>
            <a:r>
              <a:rPr lang="tr-TR" sz="3000" dirty="0"/>
              <a:t> yokluğunu ifade eder</a:t>
            </a:r>
          </a:p>
          <a:p>
            <a:pPr lvl="2"/>
            <a:r>
              <a:rPr lang="tr-TR" sz="2200" dirty="0"/>
              <a:t>Ortamın mikropsuz olması; ortamda patojen mikroorganizmaların bulunmayışıdır</a:t>
            </a:r>
          </a:p>
          <a:p>
            <a:pPr>
              <a:buFont typeface="Monotype Sorts" pitchFamily="2" charset="2"/>
              <a:buNone/>
            </a:pPr>
            <a:endParaRPr lang="tr-TR" sz="3000" dirty="0"/>
          </a:p>
          <a:p>
            <a:pPr>
              <a:buFont typeface="Arial" pitchFamily="34" charset="0"/>
              <a:buNone/>
            </a:pPr>
            <a:r>
              <a:rPr lang="tr-TR" sz="3000" dirty="0"/>
              <a:t>	</a:t>
            </a:r>
            <a:r>
              <a:rPr lang="tr-TR" sz="3000" dirty="0">
                <a:solidFill>
                  <a:srgbClr val="FF0000"/>
                </a:solidFill>
              </a:rPr>
              <a:t> Asepsi’nin amacı</a:t>
            </a:r>
            <a:r>
              <a:rPr lang="tr-TR" sz="3000" dirty="0"/>
              <a:t> canlı (cilt ve doku) ve cansız (cerrahi aletler) yüzeylerdeki mikroorganizmaları yok etmek veya sayılarını güvenli bir sınıra indirmektir</a:t>
            </a:r>
            <a:endParaRPr lang="en-US" sz="3000" dirty="0"/>
          </a:p>
          <a:p>
            <a:pPr>
              <a:buFont typeface="Monotype Sorts" pitchFamily="2" charset="2"/>
              <a:buNone/>
            </a:pPr>
            <a:endParaRPr lang="en-US" sz="2800" dirty="0"/>
          </a:p>
          <a:p>
            <a:pPr>
              <a:buFont typeface="Monotype Sorts" pitchFamily="2" charset="2"/>
              <a:buNone/>
            </a:pPr>
            <a:endParaRPr lang="tr-TR" sz="2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00FCBD-1DDC-4578-87F6-C9D1C5137949}" type="slidenum">
              <a:rPr lang="tr-TR" altLang="en-US" smtClean="0"/>
              <a:pPr>
                <a:defRPr/>
              </a:pPr>
              <a:t>17</a:t>
            </a:fld>
            <a:endParaRPr lang="tr-TR" altLang="en-US"/>
          </a:p>
        </p:txBody>
      </p:sp>
      <p:sp>
        <p:nvSpPr>
          <p:cNvPr id="5" name="4 Aşağı Ok"/>
          <p:cNvSpPr/>
          <p:nvPr/>
        </p:nvSpPr>
        <p:spPr>
          <a:xfrm>
            <a:off x="4283968" y="3933056"/>
            <a:ext cx="285750" cy="71437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Tanımlar</a:t>
            </a:r>
            <a:endParaRPr lang="tr-TR"/>
          </a:p>
        </p:txBody>
      </p:sp>
      <p:sp>
        <p:nvSpPr>
          <p:cNvPr id="28675" name="2 İçerik Yer Tutucusu"/>
          <p:cNvSpPr>
            <a:spLocks noGrp="1"/>
          </p:cNvSpPr>
          <p:nvPr>
            <p:ph idx="1"/>
          </p:nvPr>
        </p:nvSpPr>
        <p:spPr>
          <a:xfrm>
            <a:off x="457200" y="1500188"/>
            <a:ext cx="8401050" cy="5072062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dirty="0"/>
              <a:t>	</a:t>
            </a:r>
            <a:r>
              <a:rPr lang="tr-TR" b="1" i="1" dirty="0">
                <a:solidFill>
                  <a:schemeClr val="tx2"/>
                </a:solidFill>
              </a:rPr>
              <a:t>Aseptik teknikler:</a:t>
            </a:r>
          </a:p>
          <a:p>
            <a:pPr>
              <a:buFont typeface="Monotype Sorts" pitchFamily="2" charset="2"/>
              <a:buNone/>
            </a:pPr>
            <a:r>
              <a:rPr lang="tr-TR" b="1" i="1" dirty="0">
                <a:solidFill>
                  <a:schemeClr val="tx2"/>
                </a:solidFill>
              </a:rPr>
              <a:t> </a:t>
            </a:r>
            <a:endParaRPr lang="tr-TR" sz="2800" b="1" i="1" dirty="0">
              <a:solidFill>
                <a:schemeClr val="tx2"/>
              </a:solidFill>
            </a:endParaRPr>
          </a:p>
          <a:p>
            <a:r>
              <a:rPr lang="tr-TR" sz="2800" dirty="0"/>
              <a:t>Sağlık hizmeti verilen kuruluşlarda, mikroorganizmaların enfeksiyona yol açabilecekleri </a:t>
            </a:r>
            <a:r>
              <a:rPr lang="tr-TR" sz="2800" dirty="0">
                <a:solidFill>
                  <a:srgbClr val="FF0000"/>
                </a:solidFill>
              </a:rPr>
              <a:t>vücut alanlarından uzak tutulması</a:t>
            </a:r>
            <a:r>
              <a:rPr lang="tr-TR" sz="2800" dirty="0"/>
              <a:t> için gösterilen çabaların tamamına verilen isimdir</a:t>
            </a:r>
            <a:endParaRPr lang="tr-TR" sz="2800" b="1" i="1" dirty="0">
              <a:solidFill>
                <a:schemeClr val="tx2"/>
              </a:solidFill>
            </a:endParaRPr>
          </a:p>
          <a:p>
            <a:r>
              <a:rPr lang="tr-TR" sz="2800" dirty="0"/>
              <a:t>Aynı zamanda gıda endüstrisinde bakteriyel </a:t>
            </a:r>
            <a:r>
              <a:rPr lang="tr-TR" sz="2800" dirty="0" err="1"/>
              <a:t>kontaminasyonunun</a:t>
            </a:r>
            <a:r>
              <a:rPr lang="tr-TR" sz="2800" dirty="0"/>
              <a:t> önüne geçmek için de kullanılırlar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F2CAC-2EFD-4C0B-8727-FDCF2D53F1E2}" type="slidenum">
              <a:rPr lang="tr-TR" altLang="en-US" smtClean="0"/>
              <a:pPr>
                <a:defRPr/>
              </a:pPr>
              <a:t>18</a:t>
            </a:fld>
            <a:endParaRPr lang="tr-TR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r>
              <a:rPr lang="tr-TR" b="1"/>
              <a:t>Tanımlar</a:t>
            </a:r>
            <a:endParaRPr lang="tr-TR"/>
          </a:p>
        </p:txBody>
      </p:sp>
      <p:sp>
        <p:nvSpPr>
          <p:cNvPr id="29699" name="2 İçerik Yer Tutucusu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29250"/>
          </a:xfrm>
        </p:spPr>
        <p:txBody>
          <a:bodyPr>
            <a:normAutofit fontScale="92500"/>
          </a:bodyPr>
          <a:lstStyle/>
          <a:p>
            <a:pPr>
              <a:buFont typeface="Arial" pitchFamily="34" charset="0"/>
              <a:buNone/>
            </a:pPr>
            <a:r>
              <a:rPr lang="tr-TR" sz="3000" b="1" i="1" dirty="0" err="1">
                <a:solidFill>
                  <a:schemeClr val="tx2"/>
                </a:solidFill>
              </a:rPr>
              <a:t>Dekontaminasyon</a:t>
            </a:r>
            <a:r>
              <a:rPr lang="tr-TR" sz="3000" b="1" i="1" dirty="0">
                <a:solidFill>
                  <a:schemeClr val="tx2"/>
                </a:solidFill>
              </a:rPr>
              <a:t>:</a:t>
            </a:r>
            <a:endParaRPr lang="tr-TR" sz="2000" b="1" i="1" dirty="0">
              <a:solidFill>
                <a:schemeClr val="tx2"/>
              </a:solidFill>
            </a:endParaRPr>
          </a:p>
          <a:p>
            <a:r>
              <a:rPr lang="tr-TR" sz="2800" dirty="0"/>
              <a:t>Sağlık ve temizlik personelinin kullandığı cansız nesnelerin sterilizasyon/dezenfeksiyon </a:t>
            </a:r>
            <a:r>
              <a:rPr lang="tr-TR" sz="2800" dirty="0">
                <a:solidFill>
                  <a:srgbClr val="FF0000"/>
                </a:solidFill>
              </a:rPr>
              <a:t>öncesi</a:t>
            </a:r>
            <a:r>
              <a:rPr lang="tr-TR" sz="2800" dirty="0"/>
              <a:t> güvenli hale getirilmesine verilen isimdir</a:t>
            </a:r>
          </a:p>
          <a:p>
            <a:pPr lvl="1"/>
            <a:r>
              <a:rPr lang="tr-TR" sz="2400" dirty="0"/>
              <a:t>Geniş yüzeyler, muayene ve ameliyat masaları,  cerrahi işlem sırasında veya sonrasında kan veya vücut sıvılarınca </a:t>
            </a:r>
            <a:r>
              <a:rPr lang="tr-TR" sz="2400" dirty="0" err="1"/>
              <a:t>kontamine</a:t>
            </a:r>
            <a:r>
              <a:rPr lang="tr-TR" sz="2400" dirty="0"/>
              <a:t> edilmiş eldiven veya cerrahi aletler</a:t>
            </a:r>
          </a:p>
          <a:p>
            <a:pPr lvl="1"/>
            <a:endParaRPr lang="tr-TR" sz="2400" dirty="0"/>
          </a:p>
          <a:p>
            <a:r>
              <a:rPr lang="tr-TR" sz="2800" dirty="0"/>
              <a:t>Kullanılmış (</a:t>
            </a:r>
            <a:r>
              <a:rPr lang="tr-TR" sz="2800" dirty="0" err="1"/>
              <a:t>kontamine</a:t>
            </a:r>
            <a:r>
              <a:rPr lang="tr-TR" sz="2800" dirty="0"/>
              <a:t> olmuş) alet ve malzemeler üzerindeki </a:t>
            </a:r>
            <a:r>
              <a:rPr lang="tr-TR" sz="2800" dirty="0" err="1"/>
              <a:t>kontaminasyonun</a:t>
            </a:r>
            <a:r>
              <a:rPr lang="tr-TR" sz="2800" dirty="0"/>
              <a:t> (kan ve vücut sıvılarındaki protein, enzimlerin) giderilme işlemidir</a:t>
            </a:r>
            <a:endParaRPr lang="tr-TR" b="1" i="1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None/>
            </a:pPr>
            <a:r>
              <a:rPr lang="tr-TR" b="1" i="1" dirty="0">
                <a:solidFill>
                  <a:schemeClr val="tx2"/>
                </a:solidFill>
              </a:rPr>
              <a:t>	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D74455-996B-4DB9-882C-AC649FA0B8C6}" type="slidenum">
              <a:rPr lang="tr-TR" altLang="en-US" smtClean="0"/>
              <a:pPr>
                <a:defRPr/>
              </a:pPr>
              <a:t>19</a:t>
            </a:fld>
            <a:endParaRPr lang="tr-T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/>
              <a:t>Mikrobiyal üremenin kontrol altına alınması</a:t>
            </a:r>
          </a:p>
        </p:txBody>
      </p:sp>
      <p:sp>
        <p:nvSpPr>
          <p:cNvPr id="5122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sz="2800" dirty="0"/>
              <a:t>1800’lerin ortalarında </a:t>
            </a:r>
            <a:r>
              <a:rPr lang="en-US" sz="2800" b="1" dirty="0" err="1"/>
              <a:t>Semmelweiss</a:t>
            </a:r>
            <a:r>
              <a:rPr lang="en-US" sz="2800" b="1" dirty="0"/>
              <a:t> </a:t>
            </a:r>
            <a:r>
              <a:rPr lang="tr-TR" sz="2800" b="1" dirty="0"/>
              <a:t>ve </a:t>
            </a:r>
            <a:r>
              <a:rPr lang="en-US" sz="2800" b="1" dirty="0"/>
              <a:t>Lister </a:t>
            </a:r>
            <a:r>
              <a:rPr lang="tr-TR" sz="2800" dirty="0"/>
              <a:t>geliştirdikleri </a:t>
            </a:r>
            <a:r>
              <a:rPr lang="tr-TR" sz="2800" b="1" u="sng" dirty="0"/>
              <a:t>aseptik tekniklerle</a:t>
            </a:r>
            <a:r>
              <a:rPr lang="tr-TR" sz="2800" dirty="0"/>
              <a:t> cerrahi yaraların </a:t>
            </a:r>
            <a:r>
              <a:rPr lang="tr-TR" sz="2800" dirty="0" err="1"/>
              <a:t>kontaminasyonunu</a:t>
            </a:r>
            <a:r>
              <a:rPr lang="tr-TR" sz="2800" dirty="0"/>
              <a:t> önlemeye yardımcı olmuşlardır. Bundan önce;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tr-TR" sz="2800" dirty="0"/>
          </a:p>
          <a:p>
            <a:pPr lvl="1">
              <a:lnSpc>
                <a:spcPct val="90000"/>
              </a:lnSpc>
            </a:pPr>
            <a:r>
              <a:rPr lang="tr-TR" sz="2400" dirty="0"/>
              <a:t>Cerrahi işlemlerin %10’u </a:t>
            </a:r>
            <a:r>
              <a:rPr lang="tr-TR" sz="2400" dirty="0" err="1"/>
              <a:t>nozokomiyal</a:t>
            </a:r>
            <a:r>
              <a:rPr lang="tr-TR" sz="2400" dirty="0"/>
              <a:t> enfeksiyonlarla sonuçlanmaktaydı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endParaRPr lang="tr-TR" sz="2400" dirty="0"/>
          </a:p>
          <a:p>
            <a:pPr lvl="1">
              <a:lnSpc>
                <a:spcPct val="90000"/>
              </a:lnSpc>
            </a:pPr>
            <a:r>
              <a:rPr lang="tr-TR" sz="2400" dirty="0"/>
              <a:t>Hastanelerde doğum yapan annelerin neredeyse %25’i enfeksiyondan ölüyordu…</a:t>
            </a:r>
          </a:p>
          <a:p>
            <a:pPr>
              <a:buFont typeface="Arial" pitchFamily="34" charset="0"/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F0E067-CAFE-4355-B1E6-0E08691F1C8E}" type="slidenum">
              <a:rPr lang="tr-TR" altLang="en-US" smtClean="0"/>
              <a:pPr>
                <a:defRPr/>
              </a:pPr>
              <a:t>2</a:t>
            </a:fld>
            <a:endParaRPr lang="tr-TR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</a:rPr>
              <a:t>ÖNEMLİ!!!</a:t>
            </a:r>
          </a:p>
        </p:txBody>
      </p:sp>
      <p:pic>
        <p:nvPicPr>
          <p:cNvPr id="33796" name="Picture 4" descr="BD06662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85813" y="2357438"/>
            <a:ext cx="2743200" cy="2741612"/>
          </a:xfrm>
        </p:spPr>
      </p:pic>
      <p:sp>
        <p:nvSpPr>
          <p:cNvPr id="337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29063" y="1928813"/>
            <a:ext cx="4533900" cy="4648200"/>
          </a:xfrm>
        </p:spPr>
        <p:txBody>
          <a:bodyPr/>
          <a:lstStyle/>
          <a:p>
            <a:r>
              <a:rPr lang="tr-TR" sz="2800" dirty="0"/>
              <a:t> </a:t>
            </a:r>
            <a:r>
              <a:rPr lang="tr-TR" sz="2400" dirty="0"/>
              <a:t>Sağlık hizmetlerinde enfeksiyon yayılımını önlemenin tek yolu hastalık geçiş zincirinin herhangi bir yerinden kırılmasıyla sağlanabilir</a:t>
            </a:r>
          </a:p>
        </p:txBody>
      </p:sp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</a:rPr>
              <a:t>KORUYUCU BARİYERLER</a:t>
            </a:r>
          </a:p>
        </p:txBody>
      </p:sp>
      <p:pic>
        <p:nvPicPr>
          <p:cNvPr id="34820" name="Picture 4" descr="BD06711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2286000"/>
            <a:ext cx="3048000" cy="2822575"/>
          </a:xfrm>
        </p:spPr>
      </p:pic>
      <p:sp>
        <p:nvSpPr>
          <p:cNvPr id="276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643313" y="1428750"/>
            <a:ext cx="4973637" cy="5143500"/>
          </a:xfrm>
        </p:spPr>
        <p:txBody>
          <a:bodyPr>
            <a:normAutofit/>
          </a:bodyPr>
          <a:lstStyle/>
          <a:p>
            <a:r>
              <a:rPr lang="tr-TR" sz="2800"/>
              <a:t>El yıkama</a:t>
            </a:r>
          </a:p>
          <a:p>
            <a:r>
              <a:rPr lang="tr-TR" sz="2800"/>
              <a:t>Eldiven kullanma</a:t>
            </a:r>
          </a:p>
          <a:p>
            <a:r>
              <a:rPr lang="tr-TR" sz="2800"/>
              <a:t>Yara temizliğinde veya cerrahi öncesi cildin hazırlığında antiseptik solüsyonların kullanılması</a:t>
            </a:r>
          </a:p>
          <a:p>
            <a:r>
              <a:rPr lang="tr-TR" sz="2800"/>
              <a:t>Tüm malzemelerin dekontaminasyon, temizlenme ve sterilizasyon veya YDD edilmesi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428625"/>
            <a:ext cx="7358063" cy="2286000"/>
          </a:xfrm>
        </p:spPr>
        <p:txBody>
          <a:bodyPr/>
          <a:lstStyle/>
          <a:p>
            <a:pPr eaLnBrk="1" hangingPunct="1"/>
            <a:r>
              <a:rPr lang="tr-TR" b="1"/>
              <a:t>STERİLİZASYON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3501008"/>
            <a:ext cx="6102350" cy="229178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b="1" dirty="0">
                <a:solidFill>
                  <a:schemeClr val="tx1"/>
                </a:solidFill>
                <a:cs typeface="Times New Roman" pitchFamily="18" charset="0"/>
              </a:rPr>
              <a:t>Dr. Duygu Öcal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>
                <a:solidFill>
                  <a:schemeClr val="tx1"/>
                </a:solidFill>
                <a:cs typeface="Times New Roman" pitchFamily="18" charset="0"/>
              </a:rPr>
              <a:t>Ankara Üniversitesi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>
                <a:solidFill>
                  <a:schemeClr val="tx1"/>
                </a:solidFill>
                <a:cs typeface="Times New Roman" pitchFamily="18" charset="0"/>
              </a:rPr>
              <a:t>Tıp Fakültesi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>
                <a:solidFill>
                  <a:schemeClr val="tx1"/>
                </a:solidFill>
                <a:cs typeface="Times New Roman" pitchFamily="18" charset="0"/>
              </a:rPr>
              <a:t>Tıbbi Mikrobiyoloji Anabilim Dalı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76" name="3 Metin kutusu"/>
          <p:cNvSpPr txBox="1">
            <a:spLocks noChangeArrowheads="1"/>
          </p:cNvSpPr>
          <p:nvPr/>
        </p:nvSpPr>
        <p:spPr bwMode="auto">
          <a:xfrm>
            <a:off x="6215063" y="5286375"/>
            <a:ext cx="2357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/>
              <a:t>STERİLİZASYON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idx="1"/>
          </p:nvPr>
        </p:nvSpPr>
        <p:spPr>
          <a:xfrm>
            <a:off x="214313" y="1600200"/>
            <a:ext cx="8643937" cy="4525963"/>
          </a:xfrm>
        </p:spPr>
        <p:txBody>
          <a:bodyPr/>
          <a:lstStyle/>
          <a:p>
            <a:pPr eaLnBrk="1" hangingPunct="1"/>
            <a:r>
              <a:rPr lang="tr-TR" dirty="0"/>
              <a:t>Bir madde ya da bir cismin birlikte bulunduğu mikroorganizmaların </a:t>
            </a:r>
            <a:r>
              <a:rPr lang="tr-TR" b="1" u="sng" dirty="0"/>
              <a:t>tüm şekillerinin </a:t>
            </a:r>
            <a:r>
              <a:rPr lang="tr-TR" dirty="0"/>
              <a:t>(</a:t>
            </a:r>
            <a:r>
              <a:rPr lang="tr-TR" b="1" dirty="0"/>
              <a:t>sporlar dahil</a:t>
            </a:r>
            <a:r>
              <a:rPr lang="tr-TR" dirty="0"/>
              <a:t>) öldürülmesi, tahrip edilmesi veya ortamdan uzaklaştırılmasıdır</a:t>
            </a:r>
          </a:p>
          <a:p>
            <a:pPr eaLnBrk="1" hangingPunct="1">
              <a:buFont typeface="Arial" pitchFamily="34" charset="0"/>
              <a:buNone/>
            </a:pPr>
            <a:endParaRPr lang="tr-TR" dirty="0"/>
          </a:p>
          <a:p>
            <a:pPr lvl="1" eaLnBrk="1" hangingPunct="1"/>
            <a:r>
              <a:rPr lang="tr-TR" dirty="0"/>
              <a:t>Fiziksel </a:t>
            </a:r>
          </a:p>
          <a:p>
            <a:pPr lvl="1" eaLnBrk="1" hangingPunct="1"/>
            <a:r>
              <a:rPr lang="tr-TR" dirty="0"/>
              <a:t>Kimyasal</a:t>
            </a:r>
          </a:p>
        </p:txBody>
      </p:sp>
      <p:sp>
        <p:nvSpPr>
          <p:cNvPr id="2560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60C0C-D84F-4B6D-94FE-1B984A825F25}" type="slidenum">
              <a:rPr lang="tr-TR" altLang="en-US" smtClean="0"/>
              <a:pPr>
                <a:defRPr/>
              </a:pPr>
              <a:t>23</a:t>
            </a:fld>
            <a:endParaRPr lang="tr-TR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60350"/>
            <a:ext cx="7383462" cy="865188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tr-TR" sz="2800" b="1"/>
            </a:br>
            <a:r>
              <a:rPr lang="tr-TR" sz="2800" b="1"/>
              <a:t>Mikroorganizmalar ve dezenfektanlara duyarlılık</a:t>
            </a:r>
            <a:r>
              <a:rPr lang="en-US" sz="2800" b="1"/>
              <a:t> </a:t>
            </a:r>
            <a:br>
              <a:rPr lang="en-US" sz="2800"/>
            </a:br>
            <a:br>
              <a:rPr lang="en-US" sz="2800"/>
            </a:br>
            <a:endParaRPr lang="en-US" sz="2800"/>
          </a:p>
        </p:txBody>
      </p:sp>
      <p:sp>
        <p:nvSpPr>
          <p:cNvPr id="32771" name="Freeform 4"/>
          <p:cNvSpPr>
            <a:spLocks/>
          </p:cNvSpPr>
          <p:nvPr/>
        </p:nvSpPr>
        <p:spPr bwMode="gray">
          <a:xfrm>
            <a:off x="7680325" y="4606925"/>
            <a:ext cx="930275" cy="1306513"/>
          </a:xfrm>
          <a:custGeom>
            <a:avLst/>
            <a:gdLst>
              <a:gd name="T0" fmla="*/ 2147483647 w 847"/>
              <a:gd name="T1" fmla="*/ 2147483647 h 1079"/>
              <a:gd name="T2" fmla="*/ 0 w 847"/>
              <a:gd name="T3" fmla="*/ 2147483647 h 1079"/>
              <a:gd name="T4" fmla="*/ 2147483647 w 847"/>
              <a:gd name="T5" fmla="*/ 0 h 1079"/>
              <a:gd name="T6" fmla="*/ 2147483647 w 847"/>
              <a:gd name="T7" fmla="*/ 2147483647 h 1079"/>
              <a:gd name="T8" fmla="*/ 2147483647 w 847"/>
              <a:gd name="T9" fmla="*/ 2147483647 h 10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7"/>
              <a:gd name="T16" fmla="*/ 0 h 1079"/>
              <a:gd name="T17" fmla="*/ 847 w 847"/>
              <a:gd name="T18" fmla="*/ 1079 h 10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7" h="1079">
                <a:moveTo>
                  <a:pt x="399" y="1078"/>
                </a:moveTo>
                <a:lnTo>
                  <a:pt x="0" y="459"/>
                </a:lnTo>
                <a:lnTo>
                  <a:pt x="374" y="0"/>
                </a:lnTo>
                <a:lnTo>
                  <a:pt x="846" y="536"/>
                </a:lnTo>
                <a:lnTo>
                  <a:pt x="399" y="1078"/>
                </a:lnTo>
              </a:path>
            </a:pathLst>
          </a:custGeom>
          <a:gradFill rotWithShape="0">
            <a:gsLst>
              <a:gs pos="0">
                <a:srgbClr val="4747B2"/>
              </a:gs>
              <a:gs pos="100000">
                <a:srgbClr val="6666FF"/>
              </a:gs>
            </a:gsLst>
            <a:lin ang="2700000" scaled="1"/>
          </a:gra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32772" name="Freeform 5"/>
          <p:cNvSpPr>
            <a:spLocks/>
          </p:cNvSpPr>
          <p:nvPr/>
        </p:nvSpPr>
        <p:spPr bwMode="gray">
          <a:xfrm>
            <a:off x="3756025" y="4606925"/>
            <a:ext cx="4337050" cy="557213"/>
          </a:xfrm>
          <a:custGeom>
            <a:avLst/>
            <a:gdLst>
              <a:gd name="T0" fmla="*/ 0 w 3947"/>
              <a:gd name="T1" fmla="*/ 2147483647 h 460"/>
              <a:gd name="T2" fmla="*/ 2147483647 w 3947"/>
              <a:gd name="T3" fmla="*/ 2147483647 h 460"/>
              <a:gd name="T4" fmla="*/ 2147483647 w 3947"/>
              <a:gd name="T5" fmla="*/ 0 h 460"/>
              <a:gd name="T6" fmla="*/ 2147483647 w 3947"/>
              <a:gd name="T7" fmla="*/ 0 h 460"/>
              <a:gd name="T8" fmla="*/ 0 w 3947"/>
              <a:gd name="T9" fmla="*/ 2147483647 h 4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47"/>
              <a:gd name="T16" fmla="*/ 0 h 460"/>
              <a:gd name="T17" fmla="*/ 3947 w 3947"/>
              <a:gd name="T18" fmla="*/ 460 h 4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47" h="460">
                <a:moveTo>
                  <a:pt x="0" y="459"/>
                </a:moveTo>
                <a:lnTo>
                  <a:pt x="3573" y="459"/>
                </a:lnTo>
                <a:lnTo>
                  <a:pt x="3946" y="0"/>
                </a:lnTo>
                <a:lnTo>
                  <a:pt x="505" y="0"/>
                </a:lnTo>
                <a:lnTo>
                  <a:pt x="0" y="459"/>
                </a:lnTo>
              </a:path>
            </a:pathLst>
          </a:custGeom>
          <a:gradFill rotWithShape="0">
            <a:gsLst>
              <a:gs pos="0">
                <a:srgbClr val="6666FF"/>
              </a:gs>
              <a:gs pos="100000">
                <a:srgbClr val="4141A2"/>
              </a:gs>
            </a:gsLst>
            <a:lin ang="2700000" scaled="1"/>
          </a:gra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32773" name="Freeform 6"/>
          <p:cNvSpPr>
            <a:spLocks/>
          </p:cNvSpPr>
          <p:nvPr/>
        </p:nvSpPr>
        <p:spPr bwMode="gray">
          <a:xfrm>
            <a:off x="3335338" y="5160963"/>
            <a:ext cx="4786312" cy="754062"/>
          </a:xfrm>
          <a:custGeom>
            <a:avLst/>
            <a:gdLst>
              <a:gd name="T0" fmla="*/ 2147483647 w 4357"/>
              <a:gd name="T1" fmla="*/ 0 h 623"/>
              <a:gd name="T2" fmla="*/ 2147483647 w 4357"/>
              <a:gd name="T3" fmla="*/ 0 h 623"/>
              <a:gd name="T4" fmla="*/ 2147483647 w 4357"/>
              <a:gd name="T5" fmla="*/ 2147483647 h 623"/>
              <a:gd name="T6" fmla="*/ 0 w 4357"/>
              <a:gd name="T7" fmla="*/ 2147483647 h 623"/>
              <a:gd name="T8" fmla="*/ 2147483647 w 4357"/>
              <a:gd name="T9" fmla="*/ 0 h 6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57"/>
              <a:gd name="T16" fmla="*/ 0 h 623"/>
              <a:gd name="T17" fmla="*/ 4357 w 4357"/>
              <a:gd name="T18" fmla="*/ 623 h 6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57" h="623">
                <a:moveTo>
                  <a:pt x="383" y="0"/>
                </a:moveTo>
                <a:lnTo>
                  <a:pt x="3954" y="0"/>
                </a:lnTo>
                <a:lnTo>
                  <a:pt x="4356" y="622"/>
                </a:lnTo>
                <a:lnTo>
                  <a:pt x="0" y="622"/>
                </a:lnTo>
                <a:lnTo>
                  <a:pt x="383" y="0"/>
                </a:lnTo>
              </a:path>
            </a:pathLst>
          </a:custGeom>
          <a:gradFill rotWithShape="0">
            <a:gsLst>
              <a:gs pos="0">
                <a:srgbClr val="9999FF"/>
              </a:gs>
              <a:gs pos="100000">
                <a:srgbClr val="6666FF"/>
              </a:gs>
            </a:gsLst>
            <a:lin ang="2700000" scaled="1"/>
          </a:gra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32774" name="Freeform 8"/>
          <p:cNvSpPr>
            <a:spLocks/>
          </p:cNvSpPr>
          <p:nvPr/>
        </p:nvSpPr>
        <p:spPr bwMode="gray">
          <a:xfrm>
            <a:off x="7207250" y="3824288"/>
            <a:ext cx="822325" cy="1181100"/>
          </a:xfrm>
          <a:custGeom>
            <a:avLst/>
            <a:gdLst>
              <a:gd name="T0" fmla="*/ 2147483647 w 749"/>
              <a:gd name="T1" fmla="*/ 2147483647 h 977"/>
              <a:gd name="T2" fmla="*/ 0 w 749"/>
              <a:gd name="T3" fmla="*/ 2147483647 h 977"/>
              <a:gd name="T4" fmla="*/ 2147483647 w 749"/>
              <a:gd name="T5" fmla="*/ 0 h 977"/>
              <a:gd name="T6" fmla="*/ 2147483647 w 749"/>
              <a:gd name="T7" fmla="*/ 2147483647 h 977"/>
              <a:gd name="T8" fmla="*/ 2147483647 w 749"/>
              <a:gd name="T9" fmla="*/ 2147483647 h 9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977"/>
              <a:gd name="T17" fmla="*/ 749 w 749"/>
              <a:gd name="T18" fmla="*/ 977 h 9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977">
                <a:moveTo>
                  <a:pt x="382" y="976"/>
                </a:moveTo>
                <a:lnTo>
                  <a:pt x="0" y="342"/>
                </a:lnTo>
                <a:lnTo>
                  <a:pt x="280" y="0"/>
                </a:lnTo>
                <a:lnTo>
                  <a:pt x="748" y="538"/>
                </a:lnTo>
                <a:lnTo>
                  <a:pt x="382" y="976"/>
                </a:lnTo>
              </a:path>
            </a:pathLst>
          </a:custGeom>
          <a:gradFill rotWithShape="0">
            <a:gsLst>
              <a:gs pos="0">
                <a:srgbClr val="009570"/>
              </a:gs>
              <a:gs pos="100000">
                <a:srgbClr val="00CC99"/>
              </a:gs>
            </a:gsLst>
            <a:lin ang="2700000" scaled="1"/>
          </a:gra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32775" name="Freeform 9"/>
          <p:cNvSpPr>
            <a:spLocks/>
          </p:cNvSpPr>
          <p:nvPr/>
        </p:nvSpPr>
        <p:spPr bwMode="gray">
          <a:xfrm>
            <a:off x="4260850" y="3824288"/>
            <a:ext cx="3259138" cy="415925"/>
          </a:xfrm>
          <a:custGeom>
            <a:avLst/>
            <a:gdLst>
              <a:gd name="T0" fmla="*/ 0 w 2964"/>
              <a:gd name="T1" fmla="*/ 2147483647 h 344"/>
              <a:gd name="T2" fmla="*/ 2147483647 w 2964"/>
              <a:gd name="T3" fmla="*/ 2147483647 h 344"/>
              <a:gd name="T4" fmla="*/ 2147483647 w 2964"/>
              <a:gd name="T5" fmla="*/ 0 h 344"/>
              <a:gd name="T6" fmla="*/ 2147483647 w 2964"/>
              <a:gd name="T7" fmla="*/ 2147483647 h 344"/>
              <a:gd name="T8" fmla="*/ 0 w 2964"/>
              <a:gd name="T9" fmla="*/ 2147483647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64"/>
              <a:gd name="T16" fmla="*/ 0 h 344"/>
              <a:gd name="T17" fmla="*/ 2964 w 2964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64" h="344">
                <a:moveTo>
                  <a:pt x="0" y="343"/>
                </a:moveTo>
                <a:lnTo>
                  <a:pt x="2684" y="343"/>
                </a:lnTo>
                <a:lnTo>
                  <a:pt x="2963" y="0"/>
                </a:lnTo>
                <a:lnTo>
                  <a:pt x="531" y="1"/>
                </a:lnTo>
                <a:lnTo>
                  <a:pt x="0" y="343"/>
                </a:lnTo>
              </a:path>
            </a:pathLst>
          </a:custGeom>
          <a:gradFill rotWithShape="1">
            <a:gsLst>
              <a:gs pos="0">
                <a:srgbClr val="00CC99"/>
              </a:gs>
              <a:gs pos="100000">
                <a:srgbClr val="005A44"/>
              </a:gs>
            </a:gsLst>
            <a:lin ang="2700000" scaled="1"/>
          </a:gra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32776" name="Freeform 10"/>
          <p:cNvSpPr>
            <a:spLocks/>
          </p:cNvSpPr>
          <p:nvPr/>
        </p:nvSpPr>
        <p:spPr bwMode="gray">
          <a:xfrm>
            <a:off x="3849688" y="4238625"/>
            <a:ext cx="3781425" cy="766763"/>
          </a:xfrm>
          <a:custGeom>
            <a:avLst/>
            <a:gdLst>
              <a:gd name="T0" fmla="*/ 0 w 3443"/>
              <a:gd name="T1" fmla="*/ 2147483647 h 634"/>
              <a:gd name="T2" fmla="*/ 2147483647 w 3443"/>
              <a:gd name="T3" fmla="*/ 2147483647 h 634"/>
              <a:gd name="T4" fmla="*/ 2147483647 w 3443"/>
              <a:gd name="T5" fmla="*/ 0 h 634"/>
              <a:gd name="T6" fmla="*/ 2147483647 w 3443"/>
              <a:gd name="T7" fmla="*/ 0 h 634"/>
              <a:gd name="T8" fmla="*/ 0 w 3443"/>
              <a:gd name="T9" fmla="*/ 2147483647 h 6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43"/>
              <a:gd name="T16" fmla="*/ 0 h 634"/>
              <a:gd name="T17" fmla="*/ 3443 w 3443"/>
              <a:gd name="T18" fmla="*/ 634 h 6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43" h="634">
                <a:moveTo>
                  <a:pt x="0" y="633"/>
                </a:moveTo>
                <a:lnTo>
                  <a:pt x="3442" y="633"/>
                </a:lnTo>
                <a:lnTo>
                  <a:pt x="3060" y="0"/>
                </a:lnTo>
                <a:lnTo>
                  <a:pt x="377" y="0"/>
                </a:lnTo>
                <a:lnTo>
                  <a:pt x="0" y="633"/>
                </a:lnTo>
              </a:path>
            </a:pathLst>
          </a:custGeom>
          <a:gradFill rotWithShape="0">
            <a:gsLst>
              <a:gs pos="0">
                <a:srgbClr val="86E7CF"/>
              </a:gs>
              <a:gs pos="100000">
                <a:srgbClr val="00CC99"/>
              </a:gs>
            </a:gsLst>
            <a:lin ang="2700000" scaled="1"/>
          </a:gra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grpSp>
        <p:nvGrpSpPr>
          <p:cNvPr id="32777" name="Group 11"/>
          <p:cNvGrpSpPr>
            <a:grpSpLocks/>
          </p:cNvGrpSpPr>
          <p:nvPr/>
        </p:nvGrpSpPr>
        <p:grpSpPr bwMode="auto">
          <a:xfrm>
            <a:off x="4343400" y="3044825"/>
            <a:ext cx="3108325" cy="1027113"/>
            <a:chOff x="2422" y="2087"/>
            <a:chExt cx="2271" cy="681"/>
          </a:xfrm>
        </p:grpSpPr>
        <p:sp>
          <p:nvSpPr>
            <p:cNvPr id="32799" name="Freeform 12"/>
            <p:cNvSpPr>
              <a:spLocks/>
            </p:cNvSpPr>
            <p:nvPr/>
          </p:nvSpPr>
          <p:spPr bwMode="gray">
            <a:xfrm>
              <a:off x="4167" y="2087"/>
              <a:ext cx="526" cy="681"/>
            </a:xfrm>
            <a:custGeom>
              <a:avLst/>
              <a:gdLst>
                <a:gd name="T0" fmla="*/ 0 w 655"/>
                <a:gd name="T1" fmla="*/ 76 h 849"/>
                <a:gd name="T2" fmla="*/ 129 w 655"/>
                <a:gd name="T3" fmla="*/ 282 h 849"/>
                <a:gd name="T4" fmla="*/ 218 w 655"/>
                <a:gd name="T5" fmla="*/ 176 h 849"/>
                <a:gd name="T6" fmla="*/ 63 w 655"/>
                <a:gd name="T7" fmla="*/ 0 h 849"/>
                <a:gd name="T8" fmla="*/ 0 w 655"/>
                <a:gd name="T9" fmla="*/ 76 h 8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5"/>
                <a:gd name="T16" fmla="*/ 0 h 849"/>
                <a:gd name="T17" fmla="*/ 655 w 655"/>
                <a:gd name="T18" fmla="*/ 849 h 8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5" h="849">
                  <a:moveTo>
                    <a:pt x="0" y="230"/>
                  </a:moveTo>
                  <a:lnTo>
                    <a:pt x="387" y="848"/>
                  </a:lnTo>
                  <a:lnTo>
                    <a:pt x="654" y="531"/>
                  </a:lnTo>
                  <a:lnTo>
                    <a:pt x="188" y="0"/>
                  </a:lnTo>
                  <a:lnTo>
                    <a:pt x="0" y="230"/>
                  </a:lnTo>
                </a:path>
              </a:pathLst>
            </a:custGeom>
            <a:gradFill rotWithShape="1">
              <a:gsLst>
                <a:gs pos="0">
                  <a:srgbClr val="B27A09"/>
                </a:gs>
                <a:gs pos="100000">
                  <a:srgbClr val="F4A70C"/>
                </a:gs>
              </a:gsLst>
              <a:lin ang="2700000" scaled="1"/>
            </a:gra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2800" name="Freeform 13"/>
            <p:cNvSpPr>
              <a:spLocks/>
            </p:cNvSpPr>
            <p:nvPr/>
          </p:nvSpPr>
          <p:spPr bwMode="gray">
            <a:xfrm>
              <a:off x="2728" y="2087"/>
              <a:ext cx="1589" cy="184"/>
            </a:xfrm>
            <a:custGeom>
              <a:avLst/>
              <a:gdLst>
                <a:gd name="T0" fmla="*/ 0 w 1980"/>
                <a:gd name="T1" fmla="*/ 76 h 229"/>
                <a:gd name="T2" fmla="*/ 595 w 1980"/>
                <a:gd name="T3" fmla="*/ 76 h 229"/>
                <a:gd name="T4" fmla="*/ 658 w 1980"/>
                <a:gd name="T5" fmla="*/ 0 h 229"/>
                <a:gd name="T6" fmla="*/ 166 w 1980"/>
                <a:gd name="T7" fmla="*/ 0 h 229"/>
                <a:gd name="T8" fmla="*/ 0 w 1980"/>
                <a:gd name="T9" fmla="*/ 76 h 2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80"/>
                <a:gd name="T16" fmla="*/ 0 h 229"/>
                <a:gd name="T17" fmla="*/ 1980 w 1980"/>
                <a:gd name="T18" fmla="*/ 229 h 2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80" h="229">
                  <a:moveTo>
                    <a:pt x="0" y="228"/>
                  </a:moveTo>
                  <a:lnTo>
                    <a:pt x="1791" y="228"/>
                  </a:lnTo>
                  <a:lnTo>
                    <a:pt x="1979" y="0"/>
                  </a:lnTo>
                  <a:lnTo>
                    <a:pt x="500" y="0"/>
                  </a:lnTo>
                  <a:lnTo>
                    <a:pt x="0" y="228"/>
                  </a:lnTo>
                </a:path>
              </a:pathLst>
            </a:custGeom>
            <a:gradFill rotWithShape="0">
              <a:gsLst>
                <a:gs pos="0">
                  <a:srgbClr val="F4A70C"/>
                </a:gs>
                <a:gs pos="100000">
                  <a:srgbClr val="744F06"/>
                </a:gs>
              </a:gsLst>
              <a:lin ang="2700000" scaled="1"/>
            </a:gra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2801" name="Freeform 14"/>
            <p:cNvSpPr>
              <a:spLocks/>
            </p:cNvSpPr>
            <p:nvPr/>
          </p:nvSpPr>
          <p:spPr bwMode="gray">
            <a:xfrm>
              <a:off x="2422" y="2270"/>
              <a:ext cx="2056" cy="498"/>
            </a:xfrm>
            <a:custGeom>
              <a:avLst/>
              <a:gdLst>
                <a:gd name="T0" fmla="*/ 0 w 2561"/>
                <a:gd name="T1" fmla="*/ 206 h 621"/>
                <a:gd name="T2" fmla="*/ 854 w 2561"/>
                <a:gd name="T3" fmla="*/ 206 h 621"/>
                <a:gd name="T4" fmla="*/ 724 w 2561"/>
                <a:gd name="T5" fmla="*/ 0 h 621"/>
                <a:gd name="T6" fmla="*/ 127 w 2561"/>
                <a:gd name="T7" fmla="*/ 0 h 621"/>
                <a:gd name="T8" fmla="*/ 0 w 2561"/>
                <a:gd name="T9" fmla="*/ 206 h 6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61"/>
                <a:gd name="T16" fmla="*/ 0 h 621"/>
                <a:gd name="T17" fmla="*/ 2561 w 2561"/>
                <a:gd name="T18" fmla="*/ 621 h 6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61" h="621">
                  <a:moveTo>
                    <a:pt x="0" y="620"/>
                  </a:moveTo>
                  <a:lnTo>
                    <a:pt x="2560" y="620"/>
                  </a:lnTo>
                  <a:lnTo>
                    <a:pt x="2172" y="0"/>
                  </a:lnTo>
                  <a:lnTo>
                    <a:pt x="382" y="0"/>
                  </a:lnTo>
                  <a:lnTo>
                    <a:pt x="0" y="620"/>
                  </a:lnTo>
                </a:path>
              </a:pathLst>
            </a:custGeom>
            <a:gradFill rotWithShape="0">
              <a:gsLst>
                <a:gs pos="0">
                  <a:srgbClr val="FAD58C"/>
                </a:gs>
                <a:gs pos="100000">
                  <a:srgbClr val="F4A70C"/>
                </a:gs>
              </a:gsLst>
              <a:lin ang="2700000" scaled="1"/>
            </a:gra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32778" name="Group 15"/>
          <p:cNvGrpSpPr>
            <a:grpSpLocks/>
          </p:cNvGrpSpPr>
          <p:nvPr/>
        </p:nvGrpSpPr>
        <p:grpSpPr bwMode="auto">
          <a:xfrm>
            <a:off x="4845050" y="2276475"/>
            <a:ext cx="2098675" cy="874713"/>
            <a:chOff x="2780" y="1595"/>
            <a:chExt cx="1481" cy="593"/>
          </a:xfrm>
        </p:grpSpPr>
        <p:sp>
          <p:nvSpPr>
            <p:cNvPr id="32796" name="Freeform 16"/>
            <p:cNvSpPr>
              <a:spLocks/>
            </p:cNvSpPr>
            <p:nvPr/>
          </p:nvSpPr>
          <p:spPr bwMode="gray">
            <a:xfrm>
              <a:off x="3808" y="1595"/>
              <a:ext cx="453" cy="593"/>
            </a:xfrm>
            <a:custGeom>
              <a:avLst/>
              <a:gdLst>
                <a:gd name="T0" fmla="*/ 129 w 564"/>
                <a:gd name="T1" fmla="*/ 247 h 738"/>
                <a:gd name="T2" fmla="*/ 189 w 564"/>
                <a:gd name="T3" fmla="*/ 176 h 738"/>
                <a:gd name="T4" fmla="*/ 33 w 564"/>
                <a:gd name="T5" fmla="*/ 0 h 738"/>
                <a:gd name="T6" fmla="*/ 0 w 564"/>
                <a:gd name="T7" fmla="*/ 38 h 738"/>
                <a:gd name="T8" fmla="*/ 129 w 564"/>
                <a:gd name="T9" fmla="*/ 247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64"/>
                <a:gd name="T16" fmla="*/ 0 h 738"/>
                <a:gd name="T17" fmla="*/ 564 w 564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64" h="738">
                  <a:moveTo>
                    <a:pt x="385" y="737"/>
                  </a:moveTo>
                  <a:lnTo>
                    <a:pt x="563" y="527"/>
                  </a:lnTo>
                  <a:lnTo>
                    <a:pt x="97" y="0"/>
                  </a:lnTo>
                  <a:lnTo>
                    <a:pt x="0" y="111"/>
                  </a:lnTo>
                  <a:lnTo>
                    <a:pt x="385" y="737"/>
                  </a:lnTo>
                </a:path>
              </a:pathLst>
            </a:custGeom>
            <a:gradFill rotWithShape="0">
              <a:gsLst>
                <a:gs pos="0">
                  <a:srgbClr val="9A38CA"/>
                </a:gs>
                <a:gs pos="100000">
                  <a:srgbClr val="C247FF"/>
                </a:gs>
              </a:gsLst>
              <a:lin ang="2700000" scaled="1"/>
            </a:gra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2797" name="Freeform 17"/>
            <p:cNvSpPr>
              <a:spLocks/>
            </p:cNvSpPr>
            <p:nvPr/>
          </p:nvSpPr>
          <p:spPr bwMode="gray">
            <a:xfrm>
              <a:off x="3092" y="1595"/>
              <a:ext cx="793" cy="89"/>
            </a:xfrm>
            <a:custGeom>
              <a:avLst/>
              <a:gdLst>
                <a:gd name="T0" fmla="*/ 0 w 987"/>
                <a:gd name="T1" fmla="*/ 37 h 110"/>
                <a:gd name="T2" fmla="*/ 297 w 987"/>
                <a:gd name="T3" fmla="*/ 37 h 110"/>
                <a:gd name="T4" fmla="*/ 330 w 987"/>
                <a:gd name="T5" fmla="*/ 0 h 110"/>
                <a:gd name="T6" fmla="*/ 103 w 987"/>
                <a:gd name="T7" fmla="*/ 0 h 110"/>
                <a:gd name="T8" fmla="*/ 0 w 987"/>
                <a:gd name="T9" fmla="*/ 37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87"/>
                <a:gd name="T16" fmla="*/ 0 h 110"/>
                <a:gd name="T17" fmla="*/ 987 w 987"/>
                <a:gd name="T18" fmla="*/ 110 h 1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87" h="110">
                  <a:moveTo>
                    <a:pt x="0" y="109"/>
                  </a:moveTo>
                  <a:lnTo>
                    <a:pt x="889" y="109"/>
                  </a:lnTo>
                  <a:lnTo>
                    <a:pt x="986" y="0"/>
                  </a:lnTo>
                  <a:lnTo>
                    <a:pt x="308" y="0"/>
                  </a:lnTo>
                  <a:lnTo>
                    <a:pt x="0" y="109"/>
                  </a:lnTo>
                </a:path>
              </a:pathLst>
            </a:custGeom>
            <a:gradFill rotWithShape="0">
              <a:gsLst>
                <a:gs pos="0">
                  <a:srgbClr val="C247FF"/>
                </a:gs>
                <a:gs pos="100000">
                  <a:srgbClr val="632482"/>
                </a:gs>
              </a:gsLst>
              <a:lin ang="2700000" scaled="1"/>
            </a:gra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2798" name="Freeform 18"/>
            <p:cNvSpPr>
              <a:spLocks/>
            </p:cNvSpPr>
            <p:nvPr/>
          </p:nvSpPr>
          <p:spPr bwMode="gray">
            <a:xfrm>
              <a:off x="2780" y="1683"/>
              <a:ext cx="1339" cy="505"/>
            </a:xfrm>
            <a:custGeom>
              <a:avLst/>
              <a:gdLst>
                <a:gd name="T0" fmla="*/ 0 w 1669"/>
                <a:gd name="T1" fmla="*/ 210 h 629"/>
                <a:gd name="T2" fmla="*/ 554 w 1669"/>
                <a:gd name="T3" fmla="*/ 210 h 629"/>
                <a:gd name="T4" fmla="*/ 426 w 1669"/>
                <a:gd name="T5" fmla="*/ 0 h 629"/>
                <a:gd name="T6" fmla="*/ 129 w 1669"/>
                <a:gd name="T7" fmla="*/ 0 h 629"/>
                <a:gd name="T8" fmla="*/ 0 w 1669"/>
                <a:gd name="T9" fmla="*/ 210 h 6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69"/>
                <a:gd name="T16" fmla="*/ 0 h 629"/>
                <a:gd name="T17" fmla="*/ 1669 w 1669"/>
                <a:gd name="T18" fmla="*/ 629 h 6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69" h="629">
                  <a:moveTo>
                    <a:pt x="0" y="628"/>
                  </a:moveTo>
                  <a:lnTo>
                    <a:pt x="1668" y="628"/>
                  </a:lnTo>
                  <a:lnTo>
                    <a:pt x="1281" y="0"/>
                  </a:lnTo>
                  <a:lnTo>
                    <a:pt x="388" y="0"/>
                  </a:lnTo>
                  <a:lnTo>
                    <a:pt x="0" y="628"/>
                  </a:lnTo>
                </a:path>
              </a:pathLst>
            </a:custGeom>
            <a:gradFill rotWithShape="0">
              <a:gsLst>
                <a:gs pos="0">
                  <a:srgbClr val="E0A3FF"/>
                </a:gs>
                <a:gs pos="100000">
                  <a:srgbClr val="C247FF"/>
                </a:gs>
              </a:gsLst>
              <a:lin ang="2700000" scaled="1"/>
            </a:gra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32779" name="Group 19"/>
          <p:cNvGrpSpPr>
            <a:grpSpLocks/>
          </p:cNvGrpSpPr>
          <p:nvPr/>
        </p:nvGrpSpPr>
        <p:grpSpPr bwMode="auto">
          <a:xfrm>
            <a:off x="5316538" y="1557338"/>
            <a:ext cx="1016000" cy="720725"/>
            <a:chOff x="3136" y="1104"/>
            <a:chExt cx="693" cy="502"/>
          </a:xfrm>
        </p:grpSpPr>
        <p:sp>
          <p:nvSpPr>
            <p:cNvPr id="32794" name="Freeform 20"/>
            <p:cNvSpPr>
              <a:spLocks/>
            </p:cNvSpPr>
            <p:nvPr/>
          </p:nvSpPr>
          <p:spPr bwMode="gray">
            <a:xfrm>
              <a:off x="3446" y="1104"/>
              <a:ext cx="383" cy="502"/>
            </a:xfrm>
            <a:custGeom>
              <a:avLst/>
              <a:gdLst>
                <a:gd name="T0" fmla="*/ 129 w 477"/>
                <a:gd name="T1" fmla="*/ 208 h 625"/>
                <a:gd name="T2" fmla="*/ 159 w 477"/>
                <a:gd name="T3" fmla="*/ 176 h 625"/>
                <a:gd name="T4" fmla="*/ 0 w 477"/>
                <a:gd name="T5" fmla="*/ 0 h 625"/>
                <a:gd name="T6" fmla="*/ 129 w 477"/>
                <a:gd name="T7" fmla="*/ 208 h 6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7"/>
                <a:gd name="T13" fmla="*/ 0 h 625"/>
                <a:gd name="T14" fmla="*/ 477 w 477"/>
                <a:gd name="T15" fmla="*/ 625 h 6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7" h="625">
                  <a:moveTo>
                    <a:pt x="387" y="624"/>
                  </a:moveTo>
                  <a:lnTo>
                    <a:pt x="476" y="527"/>
                  </a:lnTo>
                  <a:lnTo>
                    <a:pt x="0" y="0"/>
                  </a:lnTo>
                  <a:lnTo>
                    <a:pt x="387" y="624"/>
                  </a:lnTo>
                </a:path>
              </a:pathLst>
            </a:custGeom>
            <a:gradFill rotWithShape="0">
              <a:gsLst>
                <a:gs pos="0">
                  <a:srgbClr val="0051CA"/>
                </a:gs>
                <a:gs pos="100000">
                  <a:srgbClr val="0066FF"/>
                </a:gs>
              </a:gsLst>
              <a:lin ang="2700000" scaled="1"/>
            </a:gra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2795" name="Freeform 21"/>
            <p:cNvSpPr>
              <a:spLocks/>
            </p:cNvSpPr>
            <p:nvPr/>
          </p:nvSpPr>
          <p:spPr bwMode="gray">
            <a:xfrm>
              <a:off x="3136" y="1104"/>
              <a:ext cx="621" cy="502"/>
            </a:xfrm>
            <a:custGeom>
              <a:avLst/>
              <a:gdLst>
                <a:gd name="T0" fmla="*/ 0 w 773"/>
                <a:gd name="T1" fmla="*/ 208 h 625"/>
                <a:gd name="T2" fmla="*/ 258 w 773"/>
                <a:gd name="T3" fmla="*/ 208 h 625"/>
                <a:gd name="T4" fmla="*/ 129 w 773"/>
                <a:gd name="T5" fmla="*/ 0 h 625"/>
                <a:gd name="T6" fmla="*/ 0 w 773"/>
                <a:gd name="T7" fmla="*/ 208 h 6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73"/>
                <a:gd name="T13" fmla="*/ 0 h 625"/>
                <a:gd name="T14" fmla="*/ 773 w 773"/>
                <a:gd name="T15" fmla="*/ 625 h 6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73" h="625">
                  <a:moveTo>
                    <a:pt x="0" y="624"/>
                  </a:moveTo>
                  <a:lnTo>
                    <a:pt x="772" y="624"/>
                  </a:lnTo>
                  <a:lnTo>
                    <a:pt x="387" y="0"/>
                  </a:lnTo>
                  <a:lnTo>
                    <a:pt x="0" y="624"/>
                  </a:lnTo>
                </a:path>
              </a:pathLst>
            </a:custGeom>
            <a:gradFill rotWithShape="0">
              <a:gsLst>
                <a:gs pos="0">
                  <a:srgbClr val="9EC5FF"/>
                </a:gs>
                <a:gs pos="100000">
                  <a:srgbClr val="0066FF"/>
                </a:gs>
              </a:gsLst>
              <a:lin ang="2700000" scaled="1"/>
            </a:gra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32780" name="Text Box 34"/>
          <p:cNvSpPr txBox="1">
            <a:spLocks noChangeArrowheads="1"/>
          </p:cNvSpPr>
          <p:nvPr/>
        </p:nvSpPr>
        <p:spPr bwMode="black">
          <a:xfrm>
            <a:off x="1455738" y="1052513"/>
            <a:ext cx="317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>
                <a:latin typeface="Comic Sans MS" pitchFamily="66" charset="0"/>
              </a:rPr>
              <a:t>Sterilizasyon+özel prosedür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2781" name="Text Box 35"/>
          <p:cNvSpPr txBox="1">
            <a:spLocks noChangeArrowheads="1"/>
          </p:cNvSpPr>
          <p:nvPr/>
        </p:nvSpPr>
        <p:spPr bwMode="black">
          <a:xfrm>
            <a:off x="915988" y="1773238"/>
            <a:ext cx="3859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r-TR">
                <a:latin typeface="Comic Sans MS" pitchFamily="66" charset="0"/>
              </a:rPr>
              <a:t>Sterilizasyon-Kimyasal sterilan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2782" name="Text Box 36"/>
          <p:cNvSpPr txBox="1">
            <a:spLocks noChangeArrowheads="1"/>
          </p:cNvSpPr>
          <p:nvPr/>
        </p:nvSpPr>
        <p:spPr bwMode="black">
          <a:xfrm>
            <a:off x="1389063" y="2565400"/>
            <a:ext cx="3054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>
                <a:latin typeface="Comic Sans MS" pitchFamily="66" charset="0"/>
              </a:rPr>
              <a:t>Yüksek düzey dezenfektan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2783" name="Text Box 38"/>
          <p:cNvSpPr txBox="1">
            <a:spLocks noChangeArrowheads="1"/>
          </p:cNvSpPr>
          <p:nvPr/>
        </p:nvSpPr>
        <p:spPr bwMode="black">
          <a:xfrm>
            <a:off x="779463" y="4827588"/>
            <a:ext cx="2943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>
                <a:latin typeface="Comic Sans MS" pitchFamily="66" charset="0"/>
              </a:rPr>
              <a:t>Düşük düzey dezenfektan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2784" name="Text Box 40"/>
          <p:cNvSpPr txBox="1">
            <a:spLocks noChangeArrowheads="1"/>
          </p:cNvSpPr>
          <p:nvPr/>
        </p:nvSpPr>
        <p:spPr bwMode="white">
          <a:xfrm>
            <a:off x="5441950" y="1773238"/>
            <a:ext cx="70167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r-TR">
                <a:latin typeface="Comic Sans MS" pitchFamily="66" charset="0"/>
              </a:rPr>
              <a:t>Spor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2785" name="Text Box 42"/>
          <p:cNvSpPr txBox="1">
            <a:spLocks noChangeArrowheads="1"/>
          </p:cNvSpPr>
          <p:nvPr/>
        </p:nvSpPr>
        <p:spPr bwMode="white">
          <a:xfrm>
            <a:off x="4827588" y="5395913"/>
            <a:ext cx="18796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r-TR" sz="2000">
                <a:latin typeface="Comic Sans MS" pitchFamily="66" charset="0"/>
              </a:rPr>
              <a:t>Zarflı virüsler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32786" name="Text Box 43"/>
          <p:cNvSpPr txBox="1">
            <a:spLocks noChangeArrowheads="1"/>
          </p:cNvSpPr>
          <p:nvPr/>
        </p:nvSpPr>
        <p:spPr bwMode="white">
          <a:xfrm>
            <a:off x="4349750" y="4387850"/>
            <a:ext cx="2633663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r-TR" sz="2000">
                <a:latin typeface="Comic Sans MS" pitchFamily="66" charset="0"/>
              </a:rPr>
              <a:t>Vegetatif bakteriler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32787" name="Text Box 57"/>
          <p:cNvSpPr txBox="1">
            <a:spLocks noChangeArrowheads="1"/>
          </p:cNvSpPr>
          <p:nvPr/>
        </p:nvSpPr>
        <p:spPr bwMode="auto">
          <a:xfrm>
            <a:off x="4875213" y="2516188"/>
            <a:ext cx="18780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r-TR">
                <a:latin typeface="Comic Sans MS" pitchFamily="66" charset="0"/>
              </a:rPr>
              <a:t>Mikobakteriler</a:t>
            </a:r>
          </a:p>
          <a:p>
            <a:pPr algn="ctr"/>
            <a:r>
              <a:rPr lang="tr-TR">
                <a:latin typeface="Comic Sans MS" pitchFamily="66" charset="0"/>
              </a:rPr>
              <a:t>Zarfsız virüsler</a:t>
            </a:r>
          </a:p>
          <a:p>
            <a:pPr algn="ctr"/>
            <a:endParaRPr lang="tr-TR">
              <a:latin typeface="Comic Sans MS" pitchFamily="66" charset="0"/>
            </a:endParaRPr>
          </a:p>
        </p:txBody>
      </p:sp>
      <p:sp>
        <p:nvSpPr>
          <p:cNvPr id="32788" name="Text Box 58"/>
          <p:cNvSpPr txBox="1">
            <a:spLocks noChangeArrowheads="1"/>
          </p:cNvSpPr>
          <p:nvPr/>
        </p:nvSpPr>
        <p:spPr bwMode="auto">
          <a:xfrm>
            <a:off x="5237163" y="3482975"/>
            <a:ext cx="1039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000">
                <a:latin typeface="Comic Sans MS" pitchFamily="66" charset="0"/>
              </a:rPr>
              <a:t>Fungus</a:t>
            </a:r>
          </a:p>
          <a:p>
            <a:endParaRPr lang="tr-TR" sz="2000">
              <a:latin typeface="Comic Sans MS" pitchFamily="66" charset="0"/>
            </a:endParaRPr>
          </a:p>
        </p:txBody>
      </p:sp>
      <p:sp>
        <p:nvSpPr>
          <p:cNvPr id="32789" name="Text Box 59"/>
          <p:cNvSpPr txBox="1">
            <a:spLocks noChangeArrowheads="1"/>
          </p:cNvSpPr>
          <p:nvPr/>
        </p:nvSpPr>
        <p:spPr bwMode="auto">
          <a:xfrm>
            <a:off x="7121525" y="1484313"/>
            <a:ext cx="2022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latin typeface="Comic Sans MS" pitchFamily="66" charset="0"/>
              </a:rPr>
              <a:t>En az duyarlı</a:t>
            </a:r>
          </a:p>
        </p:txBody>
      </p:sp>
      <p:sp>
        <p:nvSpPr>
          <p:cNvPr id="32790" name="Text Box 60"/>
          <p:cNvSpPr txBox="1">
            <a:spLocks noChangeArrowheads="1"/>
          </p:cNvSpPr>
          <p:nvPr/>
        </p:nvSpPr>
        <p:spPr bwMode="auto">
          <a:xfrm>
            <a:off x="7535863" y="5949950"/>
            <a:ext cx="1608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latin typeface="Comic Sans MS" pitchFamily="66" charset="0"/>
              </a:rPr>
              <a:t>En duyarlı</a:t>
            </a:r>
          </a:p>
        </p:txBody>
      </p:sp>
      <p:sp>
        <p:nvSpPr>
          <p:cNvPr id="32791" name="AutoShape 62"/>
          <p:cNvSpPr>
            <a:spLocks noChangeArrowheads="1"/>
          </p:cNvSpPr>
          <p:nvPr/>
        </p:nvSpPr>
        <p:spPr bwMode="auto">
          <a:xfrm>
            <a:off x="8636000" y="1989138"/>
            <a:ext cx="269875" cy="3816350"/>
          </a:xfrm>
          <a:prstGeom prst="downArrow">
            <a:avLst>
              <a:gd name="adj1" fmla="val 50000"/>
              <a:gd name="adj2" fmla="val 33251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tr-TR"/>
          </a:p>
        </p:txBody>
      </p:sp>
      <p:sp>
        <p:nvSpPr>
          <p:cNvPr id="32792" name="Text Box 63"/>
          <p:cNvSpPr txBox="1">
            <a:spLocks noChangeArrowheads="1"/>
          </p:cNvSpPr>
          <p:nvPr/>
        </p:nvSpPr>
        <p:spPr bwMode="black">
          <a:xfrm>
            <a:off x="1320800" y="3475038"/>
            <a:ext cx="2822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>
                <a:latin typeface="Comic Sans MS" pitchFamily="66" charset="0"/>
              </a:rPr>
              <a:t>Orta düzey dezenfektan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2793" name="Text Box 65"/>
          <p:cNvSpPr txBox="1">
            <a:spLocks noChangeArrowheads="1"/>
          </p:cNvSpPr>
          <p:nvPr/>
        </p:nvSpPr>
        <p:spPr bwMode="auto">
          <a:xfrm>
            <a:off x="5384800" y="1046163"/>
            <a:ext cx="7223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>
                <a:latin typeface="Comic Sans MS" pitchFamily="66" charset="0"/>
              </a:rPr>
              <a:t>Prion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276872"/>
            <a:ext cx="7929563" cy="2093913"/>
          </a:xfrm>
        </p:spPr>
        <p:txBody>
          <a:bodyPr/>
          <a:lstStyle/>
          <a:p>
            <a:pPr eaLnBrk="1" hangingPunct="1"/>
            <a:br>
              <a:rPr lang="tr-TR" b="1" dirty="0">
                <a:solidFill>
                  <a:srgbClr val="990000"/>
                </a:solidFill>
              </a:rPr>
            </a:br>
            <a:r>
              <a:rPr lang="tr-TR" b="1" dirty="0">
                <a:solidFill>
                  <a:srgbClr val="990000"/>
                </a:solidFill>
              </a:rPr>
              <a:t>Sterilizasyon Yöntemleri</a:t>
            </a:r>
            <a:endParaRPr lang="en-US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357188"/>
            <a:ext cx="7543800" cy="785812"/>
          </a:xfrm>
        </p:spPr>
        <p:txBody>
          <a:bodyPr/>
          <a:lstStyle/>
          <a:p>
            <a:pPr eaLnBrk="1" hangingPunct="1"/>
            <a:r>
              <a:rPr lang="tr-TR"/>
              <a:t>STERİLİZASYON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85875"/>
            <a:ext cx="8229600" cy="5130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sz="2800"/>
              <a:t>Aletlerin kullanım alanından transferi</a:t>
            </a:r>
          </a:p>
          <a:p>
            <a:pPr eaLnBrk="1" hangingPunct="1"/>
            <a:r>
              <a:rPr lang="tr-TR" sz="2800"/>
              <a:t>Ön temizlik ve dekontaminasyon</a:t>
            </a:r>
          </a:p>
          <a:p>
            <a:pPr eaLnBrk="1" hangingPunct="1"/>
            <a:r>
              <a:rPr lang="tr-TR" sz="2800"/>
              <a:t>Hazırlık ve bakım alanına taşınması</a:t>
            </a:r>
          </a:p>
          <a:p>
            <a:pPr eaLnBrk="1" hangingPunct="1"/>
            <a:r>
              <a:rPr lang="tr-TR" sz="2800"/>
              <a:t>Sayımı, bakımı ve kontrolü</a:t>
            </a:r>
          </a:p>
          <a:p>
            <a:pPr eaLnBrk="1" hangingPunct="1"/>
            <a:r>
              <a:rPr lang="tr-TR" sz="2800"/>
              <a:t>Paketlenmesi</a:t>
            </a:r>
          </a:p>
          <a:p>
            <a:pPr eaLnBrk="1" hangingPunct="1"/>
            <a:r>
              <a:rPr lang="tr-TR" sz="2800"/>
              <a:t>Steril edilmesi</a:t>
            </a:r>
          </a:p>
          <a:p>
            <a:pPr eaLnBrk="1" hangingPunct="1"/>
            <a:r>
              <a:rPr lang="tr-TR" sz="2800"/>
              <a:t>Depolanması</a:t>
            </a:r>
          </a:p>
          <a:p>
            <a:pPr eaLnBrk="1" hangingPunct="1"/>
            <a:r>
              <a:rPr lang="tr-TR" sz="2800"/>
              <a:t>Kullanımına kadar sterilliğin korunarak saklanması basamaklarının tümünü içeren işlemler dizisidir</a:t>
            </a:r>
          </a:p>
        </p:txBody>
      </p:sp>
      <p:sp>
        <p:nvSpPr>
          <p:cNvPr id="17412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B484F5-DE71-4CC2-A3F3-5E81C1C43377}" type="slidenum">
              <a:rPr lang="tr-TR" altLang="en-US" smtClean="0"/>
              <a:pPr>
                <a:defRPr/>
              </a:pPr>
              <a:t>26</a:t>
            </a:fld>
            <a:endParaRPr lang="tr-TR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Sterilizasyon yöntemleri</a:t>
            </a:r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>
          <a:xfrm>
            <a:off x="611188" y="1844675"/>
            <a:ext cx="8075612" cy="4281488"/>
          </a:xfrm>
        </p:spPr>
        <p:txBody>
          <a:bodyPr/>
          <a:lstStyle/>
          <a:p>
            <a:pPr marL="514350" indent="-514350" algn="ctr">
              <a:buFont typeface="Calibri" pitchFamily="34" charset="0"/>
              <a:buAutoNum type="arabicPeriod"/>
            </a:pPr>
            <a:r>
              <a:rPr lang="tr-TR"/>
              <a:t>Fiziksel olarak, </a:t>
            </a:r>
          </a:p>
          <a:p>
            <a:pPr marL="514350" indent="-514350" algn="ctr">
              <a:buFont typeface="Calibri" pitchFamily="34" charset="0"/>
              <a:buAutoNum type="arabicPeriod"/>
            </a:pPr>
            <a:r>
              <a:rPr lang="tr-TR"/>
              <a:t>Gaz buharları, </a:t>
            </a:r>
          </a:p>
          <a:p>
            <a:pPr marL="514350" indent="-514350" algn="ctr">
              <a:buFont typeface="Calibri" pitchFamily="34" charset="0"/>
              <a:buAutoNum type="arabicPeriod"/>
            </a:pPr>
            <a:r>
              <a:rPr lang="tr-TR"/>
              <a:t>Kimyasal ajanlar ile </a:t>
            </a:r>
          </a:p>
          <a:p>
            <a:pPr marL="514350" indent="-514350" algn="ctr">
              <a:buFont typeface="Arial" pitchFamily="34" charset="0"/>
              <a:buNone/>
            </a:pPr>
            <a:endParaRPr lang="tr-TR"/>
          </a:p>
          <a:p>
            <a:pPr marL="514350" indent="-514350">
              <a:buFont typeface="Arial" pitchFamily="34" charset="0"/>
              <a:buNone/>
            </a:pPr>
            <a:r>
              <a:rPr lang="tr-TR"/>
              <a:t>	yapılan sterilizasyon olarak üçe ayrılır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F6CA88-AE79-48E5-8B90-764068D39B1E}" type="slidenum">
              <a:rPr lang="tr-TR" altLang="en-US" smtClean="0"/>
              <a:pPr>
                <a:defRPr/>
              </a:pPr>
              <a:t>27</a:t>
            </a:fld>
            <a:endParaRPr lang="tr-TR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3140C-C9FA-4862-A11A-908B5623C389}" type="slidenum">
              <a:rPr lang="tr-TR" altLang="en-US" smtClean="0"/>
              <a:pPr>
                <a:defRPr/>
              </a:pPr>
              <a:t>28</a:t>
            </a:fld>
            <a:endParaRPr lang="tr-TR" altLang="en-US"/>
          </a:p>
        </p:txBody>
      </p:sp>
      <p:graphicFrame>
        <p:nvGraphicFramePr>
          <p:cNvPr id="7" name="6 Diyagram"/>
          <p:cNvGraphicFramePr/>
          <p:nvPr/>
        </p:nvGraphicFramePr>
        <p:xfrm>
          <a:off x="179512" y="116632"/>
          <a:ext cx="8784976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317500" y="293688"/>
            <a:ext cx="8637588" cy="1190625"/>
          </a:xfrm>
        </p:spPr>
        <p:txBody>
          <a:bodyPr/>
          <a:lstStyle/>
          <a:p>
            <a:pPr eaLnBrk="1" hangingPunct="1"/>
            <a:r>
              <a:rPr lang="tr-TR" sz="3600" b="1"/>
              <a:t>Fiziksel Sterilizasyon Yöntemleri</a:t>
            </a:r>
            <a:endParaRPr lang="en-US" sz="3600" b="1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lnSpc>
                <a:spcPct val="180000"/>
              </a:lnSpc>
              <a:buFont typeface="Wingdings" pitchFamily="2" charset="2"/>
              <a:buAutoNum type="arabicPeriod"/>
            </a:pPr>
            <a:r>
              <a:rPr lang="tr-TR" b="1">
                <a:solidFill>
                  <a:schemeClr val="tx2"/>
                </a:solidFill>
              </a:rPr>
              <a:t>Isı</a:t>
            </a:r>
            <a:r>
              <a:rPr lang="tr-TR"/>
              <a:t> ile sterilizasyon</a:t>
            </a:r>
          </a:p>
          <a:p>
            <a:pPr marL="609600" indent="-609600" algn="ctr" eaLnBrk="1" hangingPunct="1">
              <a:lnSpc>
                <a:spcPct val="180000"/>
              </a:lnSpc>
              <a:buFont typeface="Wingdings" pitchFamily="2" charset="2"/>
              <a:buAutoNum type="arabicPeriod"/>
            </a:pPr>
            <a:r>
              <a:rPr lang="tr-TR" b="1">
                <a:solidFill>
                  <a:schemeClr val="tx2"/>
                </a:solidFill>
              </a:rPr>
              <a:t>Işınlar</a:t>
            </a:r>
            <a:r>
              <a:rPr lang="tr-TR"/>
              <a:t> ile sterilizasyon</a:t>
            </a:r>
          </a:p>
          <a:p>
            <a:pPr marL="609600" indent="-609600" algn="ctr" eaLnBrk="1" hangingPunct="1">
              <a:lnSpc>
                <a:spcPct val="180000"/>
              </a:lnSpc>
              <a:buFont typeface="Wingdings" pitchFamily="2" charset="2"/>
              <a:buAutoNum type="arabicPeriod"/>
            </a:pPr>
            <a:r>
              <a:rPr lang="tr-TR" b="1">
                <a:solidFill>
                  <a:schemeClr val="tx2"/>
                </a:solidFill>
              </a:rPr>
              <a:t>Süzme</a:t>
            </a:r>
            <a:r>
              <a:rPr lang="tr-TR"/>
              <a:t> ile sterilizasyon</a:t>
            </a:r>
            <a:endParaRPr lang="en-US"/>
          </a:p>
        </p:txBody>
      </p:sp>
      <p:sp>
        <p:nvSpPr>
          <p:cNvPr id="21508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4024A3-B572-4765-9337-06508BC53B5B}" type="slidenum">
              <a:rPr lang="tr-TR" altLang="en-US" smtClean="0"/>
              <a:pPr>
                <a:defRPr/>
              </a:pPr>
              <a:t>29</a:t>
            </a:fld>
            <a:endParaRPr lang="tr-T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b="1"/>
              <a:t>Tıpta;</a:t>
            </a:r>
          </a:p>
        </p:txBody>
      </p:sp>
      <p:sp>
        <p:nvSpPr>
          <p:cNvPr id="7171" name="Rectangle 16"/>
          <p:cNvSpPr>
            <a:spLocks noGrp="1" noChangeArrowheads="1"/>
          </p:cNvSpPr>
          <p:nvPr>
            <p:ph idx="1"/>
          </p:nvPr>
        </p:nvSpPr>
        <p:spPr>
          <a:xfrm>
            <a:off x="731520" y="2103120"/>
            <a:ext cx="7975158" cy="3931920"/>
          </a:xfrm>
        </p:spPr>
        <p:txBody>
          <a:bodyPr>
            <a:normAutofit fontScale="92500"/>
          </a:bodyPr>
          <a:lstStyle/>
          <a:p>
            <a:pPr algn="just" eaLnBrk="1" fontAlgn="t" hangingPunct="1"/>
            <a:r>
              <a:rPr lang="tr-TR" sz="2800" dirty="0"/>
              <a:t>Enfeksiyon kontrolü açısından mikroorganizma üremesini kontrol altında tutmak şart!</a:t>
            </a:r>
          </a:p>
          <a:p>
            <a:pPr eaLnBrk="1" fontAlgn="t" hangingPunct="1">
              <a:buFont typeface="Arial" pitchFamily="34" charset="0"/>
              <a:buNone/>
            </a:pPr>
            <a:endParaRPr lang="tr-TR" sz="2800" dirty="0"/>
          </a:p>
          <a:p>
            <a:pPr eaLnBrk="1" fontAlgn="t" hangingPunct="1"/>
            <a:r>
              <a:rPr lang="tr-TR" sz="2800" dirty="0"/>
              <a:t>Hasta bakımında kullanılan alet ve malzemelerdeki mikroorganizmaları etkisiz  hale getirmek veya ortadan kaldırmak için uygulanacak temizlik, </a:t>
            </a:r>
            <a:r>
              <a:rPr lang="tr-TR" sz="2800" u="sng" dirty="0"/>
              <a:t>dezenfeksiyon</a:t>
            </a:r>
            <a:r>
              <a:rPr lang="tr-TR" sz="2800" dirty="0"/>
              <a:t> ve </a:t>
            </a:r>
            <a:r>
              <a:rPr lang="tr-TR" sz="2800" u="sng" dirty="0"/>
              <a:t>sterilizasyon</a:t>
            </a:r>
            <a:r>
              <a:rPr lang="tr-TR" sz="2800" dirty="0"/>
              <a:t> </a:t>
            </a:r>
            <a:r>
              <a:rPr lang="tr-TR" sz="2800" b="1" dirty="0"/>
              <a:t>enfeksiyon kontrolünde</a:t>
            </a:r>
            <a:r>
              <a:rPr lang="tr-TR" sz="2800" dirty="0"/>
              <a:t> önemli yer tutar</a:t>
            </a:r>
          </a:p>
        </p:txBody>
      </p:sp>
      <p:sp>
        <p:nvSpPr>
          <p:cNvPr id="17411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4CA99-D54D-4885-BD9A-15482A31BFFA}" type="slidenum">
              <a:rPr lang="tr-TR" altLang="en-US" smtClean="0"/>
              <a:pPr>
                <a:defRPr/>
              </a:pPr>
              <a:t>3</a:t>
            </a:fld>
            <a:endParaRPr lang="tr-T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/>
              <a:t>Mikroorganizmaların kontrol edilme nedenleri</a:t>
            </a:r>
          </a:p>
        </p:txBody>
      </p:sp>
      <p:sp>
        <p:nvSpPr>
          <p:cNvPr id="6147" name="2 İçerik Yer Tutucusu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26878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tr-TR" sz="2800" dirty="0"/>
              <a:t>Steril ürünlerin </a:t>
            </a:r>
            <a:r>
              <a:rPr lang="tr-TR" sz="2800" dirty="0" err="1"/>
              <a:t>kontaminasyonunu</a:t>
            </a:r>
            <a:r>
              <a:rPr lang="tr-TR" sz="2800" dirty="0"/>
              <a:t> önlemek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/>
              <a:t>Hastalık etkeni mikroorganizmaların geçişine engel olmak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/>
              <a:t>Gıda ve gıda ürünlerinin mikroorganizma kaynaklı bozulmalarının önüne geçmek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/>
              <a:t>Saf kültürlerde istenmeyen mikroorganizmaların üremesini önlemek</a:t>
            </a:r>
          </a:p>
          <a:p>
            <a:pPr>
              <a:buFont typeface="Wingdings" pitchFamily="2" charset="2"/>
              <a:buChar char="ü"/>
            </a:pPr>
            <a:r>
              <a:rPr lang="tr-TR" sz="2800" dirty="0"/>
              <a:t>Aseptik bölgeleri </a:t>
            </a:r>
            <a:r>
              <a:rPr lang="tr-TR" sz="2800" dirty="0" err="1"/>
              <a:t>kontaminasyondan</a:t>
            </a:r>
            <a:r>
              <a:rPr lang="tr-TR" sz="2800" dirty="0"/>
              <a:t> korumak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1014E-0AA9-43BE-A3AE-67E2A3E246B0}" type="slidenum">
              <a:rPr lang="tr-TR" altLang="en-US" smtClean="0"/>
              <a:pPr>
                <a:defRPr/>
              </a:pPr>
              <a:t>4</a:t>
            </a:fld>
            <a:endParaRPr lang="tr-T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/>
              <a:t>STERİLİZASYON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idx="1"/>
          </p:nvPr>
        </p:nvSpPr>
        <p:spPr>
          <a:xfrm>
            <a:off x="542925" y="1600200"/>
            <a:ext cx="8315325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800" dirty="0"/>
              <a:t>Bir madde ya da bir cismin birlikte bulunduğu mikroorganizmaların </a:t>
            </a:r>
            <a:r>
              <a:rPr lang="tr-TR" sz="2800" b="1" u="sng" dirty="0"/>
              <a:t>tüm şekillerinin </a:t>
            </a:r>
            <a:r>
              <a:rPr lang="tr-TR" sz="2800" dirty="0"/>
              <a:t>(</a:t>
            </a:r>
            <a:r>
              <a:rPr lang="tr-TR" sz="2800" b="1" dirty="0"/>
              <a:t>sporlar dahil</a:t>
            </a:r>
            <a:r>
              <a:rPr lang="tr-TR" sz="2800" dirty="0"/>
              <a:t>) öldürülmesi, tahrip edilmesi veya ortamdan uzaklaştırılmasıdır</a:t>
            </a:r>
          </a:p>
          <a:p>
            <a:pPr eaLnBrk="1" hangingPunct="1">
              <a:buFont typeface="Arial" pitchFamily="34" charset="0"/>
              <a:buNone/>
            </a:pPr>
            <a:endParaRPr lang="tr-TR" sz="2800" dirty="0"/>
          </a:p>
          <a:p>
            <a:pPr eaLnBrk="1" hangingPunct="1"/>
            <a:r>
              <a:rPr lang="tr-TR" sz="2800" dirty="0"/>
              <a:t>Fiziksel veya kimyasal yöntemler</a:t>
            </a:r>
          </a:p>
        </p:txBody>
      </p:sp>
      <p:sp>
        <p:nvSpPr>
          <p:cNvPr id="2560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60C0C-D84F-4B6D-94FE-1B984A825F25}" type="slidenum">
              <a:rPr lang="tr-TR" altLang="en-US" smtClean="0"/>
              <a:pPr>
                <a:defRPr/>
              </a:pPr>
              <a:t>5</a:t>
            </a:fld>
            <a:endParaRPr lang="tr-TR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Sterilizasyon işlemleri sonucunda;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071688"/>
            <a:ext cx="8229600" cy="4054475"/>
          </a:xfrm>
        </p:spPr>
        <p:txBody>
          <a:bodyPr/>
          <a:lstStyle/>
          <a:p>
            <a:pPr eaLnBrk="1" hangingPunct="1"/>
            <a:r>
              <a:rPr lang="tr-TR" sz="2800" b="1" i="1" dirty="0">
                <a:solidFill>
                  <a:schemeClr val="tx2"/>
                </a:solidFill>
              </a:rPr>
              <a:t>Kesin, mutlak </a:t>
            </a:r>
            <a:r>
              <a:rPr lang="tr-TR" sz="2800" b="1" i="1" dirty="0" err="1">
                <a:solidFill>
                  <a:schemeClr val="tx2"/>
                </a:solidFill>
              </a:rPr>
              <a:t>mikropsuzluk</a:t>
            </a:r>
            <a:r>
              <a:rPr lang="tr-TR" sz="2800" dirty="0"/>
              <a:t> sağlanır</a:t>
            </a:r>
          </a:p>
          <a:p>
            <a:pPr eaLnBrk="1" hangingPunct="1">
              <a:buFont typeface="Wingdings" pitchFamily="2" charset="2"/>
              <a:buNone/>
            </a:pPr>
            <a:endParaRPr lang="tr-TR" sz="2800" dirty="0"/>
          </a:p>
          <a:p>
            <a:r>
              <a:rPr lang="tr-TR" sz="2800" dirty="0"/>
              <a:t>Tek bir canlı mikroorganizma kalma olasılığı ≤10</a:t>
            </a:r>
            <a:r>
              <a:rPr lang="tr-TR" sz="2800" baseline="30000" dirty="0"/>
              <a:t>-6 </a:t>
            </a:r>
            <a:r>
              <a:rPr lang="tr-TR" sz="2800" dirty="0"/>
              <a:t>(1/1.000.000) olmalıdır</a:t>
            </a:r>
          </a:p>
          <a:p>
            <a:pPr eaLnBrk="1" hangingPunct="1">
              <a:buFont typeface="Wingdings" pitchFamily="2" charset="2"/>
              <a:buNone/>
            </a:pPr>
            <a:endParaRPr lang="tr-TR" sz="2800" dirty="0"/>
          </a:p>
          <a:p>
            <a:pPr eaLnBrk="1" hangingPunct="1"/>
            <a:r>
              <a:rPr lang="tr-TR" sz="2800" dirty="0"/>
              <a:t>Buna </a:t>
            </a:r>
            <a:r>
              <a:rPr lang="tr-TR" sz="2800" b="1" i="1" dirty="0" err="1">
                <a:solidFill>
                  <a:schemeClr val="tx2"/>
                </a:solidFill>
              </a:rPr>
              <a:t>Sterilite</a:t>
            </a:r>
            <a:r>
              <a:rPr lang="tr-TR" sz="2800" b="1" i="1" dirty="0">
                <a:solidFill>
                  <a:schemeClr val="tx2"/>
                </a:solidFill>
              </a:rPr>
              <a:t> Güvence Düzeyi</a:t>
            </a:r>
            <a:r>
              <a:rPr lang="tr-TR" sz="2800" dirty="0"/>
              <a:t> denir</a:t>
            </a:r>
          </a:p>
          <a:p>
            <a:pPr eaLnBrk="1" hangingPunct="1"/>
            <a:endParaRPr lang="tr-TR" sz="2000" dirty="0"/>
          </a:p>
          <a:p>
            <a:pPr eaLnBrk="1" hangingPunct="1"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26627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1DF01-FFF9-43CD-B1F2-884A2AEFDBCD}" type="slidenum">
              <a:rPr lang="tr-TR" altLang="en-US" smtClean="0"/>
              <a:pPr>
                <a:defRPr/>
              </a:pPr>
              <a:t>6</a:t>
            </a:fld>
            <a:endParaRPr lang="tr-TR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Mikrobiyolojide olmazsa olmaz!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800" dirty="0"/>
              <a:t>Sterilizasyon en önemli ve gerekli işlemlerdendir</a:t>
            </a:r>
          </a:p>
          <a:p>
            <a:pPr eaLnBrk="1" hangingPunct="1">
              <a:buFont typeface="Wingdings" pitchFamily="2" charset="2"/>
              <a:buNone/>
            </a:pPr>
            <a:endParaRPr lang="tr-TR" sz="2800" dirty="0"/>
          </a:p>
          <a:p>
            <a:pPr eaLnBrk="1" hangingPunct="1"/>
            <a:r>
              <a:rPr lang="tr-TR" sz="2800" dirty="0"/>
              <a:t>Çalışılan ortam, kullanılan alet ve gereçler, </a:t>
            </a:r>
            <a:r>
              <a:rPr lang="tr-TR" sz="2800" dirty="0" err="1"/>
              <a:t>besiyerleri</a:t>
            </a:r>
            <a:r>
              <a:rPr lang="tr-TR" sz="2800" dirty="0"/>
              <a:t>, mikroplardan arındırılmadıkça mikrobiyolojide çalışmaların yürütülmesi olanaksızdır</a:t>
            </a:r>
            <a:endParaRPr lang="en-US" sz="2800" dirty="0"/>
          </a:p>
        </p:txBody>
      </p:sp>
      <p:sp>
        <p:nvSpPr>
          <p:cNvPr id="27651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0C75D-F881-4806-9643-0E627C046550}" type="slidenum">
              <a:rPr lang="tr-TR" altLang="en-US" smtClean="0"/>
              <a:pPr>
                <a:defRPr/>
              </a:pPr>
              <a:t>7</a:t>
            </a:fld>
            <a:endParaRPr lang="tr-TR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3 Başlık"/>
          <p:cNvSpPr>
            <a:spLocks noGrp="1"/>
          </p:cNvSpPr>
          <p:nvPr>
            <p:ph type="title"/>
          </p:nvPr>
        </p:nvSpPr>
        <p:spPr>
          <a:xfrm>
            <a:off x="785813" y="428625"/>
            <a:ext cx="7543800" cy="989013"/>
          </a:xfrm>
        </p:spPr>
        <p:txBody>
          <a:bodyPr/>
          <a:lstStyle/>
          <a:p>
            <a:pPr eaLnBrk="1" hangingPunct="1"/>
            <a:r>
              <a:rPr lang="tr-TR" b="1"/>
              <a:t>DEZENFEKSİYON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idx="1"/>
          </p:nvPr>
        </p:nvSpPr>
        <p:spPr>
          <a:xfrm>
            <a:off x="571500" y="1643063"/>
            <a:ext cx="7900988" cy="4268787"/>
          </a:xfrm>
        </p:spPr>
        <p:txBody>
          <a:bodyPr>
            <a:normAutofit/>
          </a:bodyPr>
          <a:lstStyle/>
          <a:p>
            <a:pPr marL="0" indent="0" algn="ctr" eaLnBrk="1" fontAlgn="t" hangingPunct="1">
              <a:buFont typeface="Wingdings" pitchFamily="2" charset="2"/>
              <a:buNone/>
            </a:pPr>
            <a:r>
              <a:rPr lang="tr-TR" sz="2800" dirty="0"/>
              <a:t>Bir cisim ya da maddenin; </a:t>
            </a:r>
          </a:p>
          <a:p>
            <a:pPr marL="0" indent="0" algn="ctr" eaLnBrk="1" fontAlgn="t" hangingPunct="1">
              <a:buFont typeface="Wingdings" pitchFamily="2" charset="2"/>
              <a:buNone/>
            </a:pPr>
            <a:r>
              <a:rPr lang="tr-TR" sz="2800" b="1" u="sng" dirty="0"/>
              <a:t>patojen mikroorganizmalardan</a:t>
            </a:r>
            <a:r>
              <a:rPr lang="tr-TR" sz="2800" b="1" dirty="0"/>
              <a:t> </a:t>
            </a:r>
          </a:p>
          <a:p>
            <a:pPr marL="0" indent="0" algn="ctr" eaLnBrk="1" fontAlgn="t" hangingPunct="1">
              <a:buFont typeface="Wingdings" pitchFamily="2" charset="2"/>
              <a:buNone/>
            </a:pPr>
            <a:r>
              <a:rPr lang="tr-TR" sz="2800" dirty="0">
                <a:solidFill>
                  <a:srgbClr val="FF0000"/>
                </a:solidFill>
              </a:rPr>
              <a:t>(</a:t>
            </a:r>
            <a:r>
              <a:rPr lang="tr-TR" sz="2800" b="1" dirty="0">
                <a:solidFill>
                  <a:srgbClr val="FF0000"/>
                </a:solidFill>
              </a:rPr>
              <a:t>bakteri sporları hariç</a:t>
            </a:r>
            <a:r>
              <a:rPr lang="tr-TR" sz="2800" dirty="0">
                <a:solidFill>
                  <a:srgbClr val="FF0000"/>
                </a:solidFill>
              </a:rPr>
              <a:t>) </a:t>
            </a:r>
          </a:p>
          <a:p>
            <a:pPr marL="0" indent="0" algn="ctr" eaLnBrk="1" fontAlgn="t" hangingPunct="1">
              <a:buFont typeface="Wingdings" pitchFamily="2" charset="2"/>
              <a:buNone/>
            </a:pPr>
            <a:r>
              <a:rPr lang="tr-TR" sz="2800" dirty="0"/>
              <a:t>arındırılması </a:t>
            </a:r>
          </a:p>
          <a:p>
            <a:pPr marL="0" indent="0" algn="ctr" eaLnBrk="1" fontAlgn="t" hangingPunct="1">
              <a:buFont typeface="Wingdings" pitchFamily="2" charset="2"/>
              <a:buNone/>
            </a:pPr>
            <a:r>
              <a:rPr lang="tr-TR" sz="2800" dirty="0"/>
              <a:t>(öldürülmesi veya üremelerinin durdurulması) </a:t>
            </a:r>
          </a:p>
          <a:p>
            <a:pPr marL="0" indent="0" algn="ctr" eaLnBrk="1" fontAlgn="t" hangingPunct="1">
              <a:buFont typeface="Wingdings" pitchFamily="2" charset="2"/>
              <a:buNone/>
            </a:pPr>
            <a:r>
              <a:rPr lang="tr-TR" sz="2800" dirty="0"/>
              <a:t>işlemidir</a:t>
            </a:r>
          </a:p>
        </p:txBody>
      </p:sp>
      <p:sp>
        <p:nvSpPr>
          <p:cNvPr id="28676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B9E486-61C5-4F51-ABFA-4485D5E11EC0}" type="slidenum">
              <a:rPr lang="tr-TR" altLang="en-US" smtClean="0"/>
              <a:pPr>
                <a:defRPr/>
              </a:pPr>
              <a:t>8</a:t>
            </a:fld>
            <a:endParaRPr lang="tr-TR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DEZENFEKSİYON</a:t>
            </a:r>
            <a:endParaRPr lang="tr-TR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728788"/>
            <a:ext cx="8229600" cy="3600450"/>
          </a:xfrm>
        </p:spPr>
        <p:txBody>
          <a:bodyPr/>
          <a:lstStyle/>
          <a:p>
            <a:pPr eaLnBrk="1" hangingPunct="1"/>
            <a:r>
              <a:rPr lang="tr-TR" sz="2800" dirty="0"/>
              <a:t>Sterilizasyon kesin ve mutlak anlamlı bir işlem olmasına karşın, </a:t>
            </a:r>
            <a:r>
              <a:rPr lang="tr-TR" sz="2800" b="1" i="1" dirty="0">
                <a:solidFill>
                  <a:schemeClr val="tx2"/>
                </a:solidFill>
              </a:rPr>
              <a:t>dezenfeksiyon</a:t>
            </a:r>
            <a:r>
              <a:rPr lang="tr-TR" sz="2800" dirty="0"/>
              <a:t> işlemi </a:t>
            </a:r>
            <a:r>
              <a:rPr lang="tr-TR" sz="2800" u="sng" dirty="0"/>
              <a:t>çok geniş bir spektruma </a:t>
            </a:r>
            <a:r>
              <a:rPr lang="tr-TR" sz="2800" dirty="0"/>
              <a:t>sahiptir</a:t>
            </a:r>
          </a:p>
          <a:p>
            <a:pPr eaLnBrk="1" hangingPunct="1">
              <a:buFont typeface="Arial" pitchFamily="34" charset="0"/>
              <a:buNone/>
            </a:pPr>
            <a:endParaRPr lang="tr-TR" sz="2800" dirty="0"/>
          </a:p>
          <a:p>
            <a:pPr eaLnBrk="1" hangingPunct="1"/>
            <a:r>
              <a:rPr lang="tr-TR" sz="2800" dirty="0"/>
              <a:t>Bir ortamdaki mikroorganizma sayısının azaltılmasından sterilizasyona kadar uzanan geniş bir spektrumu vardır</a:t>
            </a:r>
          </a:p>
          <a:p>
            <a:pPr eaLnBrk="1" hangingPunct="1">
              <a:buFont typeface="Wingdings" pitchFamily="2" charset="2"/>
              <a:buNone/>
            </a:pPr>
            <a:endParaRPr lang="tr-TR" dirty="0"/>
          </a:p>
        </p:txBody>
      </p:sp>
      <p:sp>
        <p:nvSpPr>
          <p:cNvPr id="30723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17530-2B79-42BF-9C20-867573862D84}" type="slidenum">
              <a:rPr lang="tr-TR" altLang="en-US" smtClean="0"/>
              <a:pPr>
                <a:defRPr/>
              </a:pPr>
              <a:t>9</a:t>
            </a:fld>
            <a:endParaRPr lang="tr-TR" altLang="en-US"/>
          </a:p>
        </p:txBody>
      </p:sp>
      <p:graphicFrame>
        <p:nvGraphicFramePr>
          <p:cNvPr id="6" name="5 Diyagram"/>
          <p:cNvGraphicFramePr/>
          <p:nvPr/>
        </p:nvGraphicFramePr>
        <p:xfrm>
          <a:off x="1142976" y="5286388"/>
          <a:ext cx="7072362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Sabun</Template>
  <TotalTime>187</TotalTime>
  <Words>851</Words>
  <Application>Microsoft Office PowerPoint</Application>
  <PresentationFormat>Ekran Gösterisi (4:3)</PresentationFormat>
  <Paragraphs>218</Paragraphs>
  <Slides>29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8" baseType="lpstr">
      <vt:lpstr>Arial</vt:lpstr>
      <vt:lpstr>Calibri</vt:lpstr>
      <vt:lpstr>Century Gothic</vt:lpstr>
      <vt:lpstr>Comic Sans MS</vt:lpstr>
      <vt:lpstr>Garamond</vt:lpstr>
      <vt:lpstr>Monotype Sorts</vt:lpstr>
      <vt:lpstr>Times New Roman</vt:lpstr>
      <vt:lpstr>Wingdings</vt:lpstr>
      <vt:lpstr>Sabun</vt:lpstr>
      <vt:lpstr>STERİLİZASYON VE DEZENFEKSİYON</vt:lpstr>
      <vt:lpstr>Mikrobiyal üremenin kontrol altına alınması</vt:lpstr>
      <vt:lpstr>Tıpta;</vt:lpstr>
      <vt:lpstr>Mikroorganizmaların kontrol edilme nedenleri</vt:lpstr>
      <vt:lpstr>STERİLİZASYON</vt:lpstr>
      <vt:lpstr>Sterilizasyon işlemleri sonucunda;</vt:lpstr>
      <vt:lpstr>Mikrobiyolojide olmazsa olmaz!</vt:lpstr>
      <vt:lpstr>DEZENFEKSİYON</vt:lpstr>
      <vt:lpstr>DEZENFEKSİYON</vt:lpstr>
      <vt:lpstr>DEZENFEKSİYON</vt:lpstr>
      <vt:lpstr>DEZENFEKSİYON</vt:lpstr>
      <vt:lpstr>ANTİSEPSİ</vt:lpstr>
      <vt:lpstr>ANTİSEPSİ</vt:lpstr>
      <vt:lpstr>Tanımlar</vt:lpstr>
      <vt:lpstr>Tanımlar</vt:lpstr>
      <vt:lpstr>Tanımlar</vt:lpstr>
      <vt:lpstr>Tanımlar</vt:lpstr>
      <vt:lpstr>Tanımlar</vt:lpstr>
      <vt:lpstr>Tanımlar</vt:lpstr>
      <vt:lpstr>ÖNEMLİ!!!</vt:lpstr>
      <vt:lpstr>KORUYUCU BARİYERLER</vt:lpstr>
      <vt:lpstr>STERİLİZASYON</vt:lpstr>
      <vt:lpstr>STERİLİZASYON</vt:lpstr>
      <vt:lpstr> Mikroorganizmalar ve dezenfektanlara duyarlılık   </vt:lpstr>
      <vt:lpstr> Sterilizasyon Yöntemleri</vt:lpstr>
      <vt:lpstr>STERİLİZASYON</vt:lpstr>
      <vt:lpstr>Sterilizasyon yöntemleri</vt:lpstr>
      <vt:lpstr>PowerPoint Sunusu</vt:lpstr>
      <vt:lpstr>Fiziksel Sterilizasyon Yöntemleri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STERİLİZASYON VE DEZENFEKSİYON Sterilizasyon</dc:title>
  <dc:creator>user</dc:creator>
  <cp:lastModifiedBy>Duygu Öcal</cp:lastModifiedBy>
  <cp:revision>12</cp:revision>
  <dcterms:modified xsi:type="dcterms:W3CDTF">2024-01-14T20:56:08Z</dcterms:modified>
</cp:coreProperties>
</file>