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YÖNETİMİ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142951"/>
            <a:ext cx="12192000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Fuarcılık Ve Fuar Turizmi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8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225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Serginin Prezantasyonu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Fuarda sunulacak tüm ürünlerin üstün yönleri ve avantajları gösterilmelidir. Sergilenen mal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hizmetlerin, ziyaretçilerin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dikkatini çekecek ve onu çabuk algılayacak bir şekilde prezante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edilmesi gerekmektedir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Burada kalitenin miktardan çok daha önemli olduğu gözden uzak tutulmamalıdır.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önemlisi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standlarda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kullanıcının çıkar ve menfaatleri açıkça vurgulanmalıdır. Prezantasyon,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gözler yoluyla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ziyaretçinin veya talepçinin yargılarına hitap eder. Katılımcı, kendini ziyaretçinin yerine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koyarak prezantasyonunu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hazırlamalıdır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0700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Sergilemeyi yaparken aşağıdaki soruların cevaplarını almaya çalışmalıdır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Sergilenen şeyler göze hitap ediyor mu? (desen, renk ve paketleme yapısı olarak)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Renklendirme veya ışıklandırmayla sergilenen ürünlerin görünümleri zenginleşiyor mu?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küçük malzemeler rahatlıkla görülebiliyor ve ziyaretçiler tarafından rahatlıkla tetkik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edilebiliyor mu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küçük malzemeler fazla el altında mı? Hırsızlığa karşı tedbirli mi?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Sergilenen malzemeler birbirine çok yakın mı yoksa birbirinden çok uzakta mı?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Sergilenen ürünler hangi tanıtım araçlarıyla birlikte (kartla, filmle vb.) sunulmalıdır?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Demonstrasyon hizmetleri rahatlıkla yapılabilecek mi? Yeterli alan var mı?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Sunulan üründe alıcının menfaati ve avantajları açıkça görülüyor mu?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413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Zemin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Prezantasyon ve görüşme alanlarındaki zemin döşeme ve diğer malzemelerin kalite ve renk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görünümleri uygun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uyumlu bir biçimde olmalıdır. Bu uygun ve uyumlu görünüm;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Enformasyon standında,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Görüşme masa ve sandalyelerinde,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ve bar malzemelerinde, (görüşme alanını kullanmadan kısa görüşmeler için çay,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kahve veya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soğuk içecek ikramlarıyla, barlar avantaj sağlar.)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Dolap kapaklarında ve kabinlerde düzen ve uyum olmalıdır. Bir stantta sergileme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demonstrasyon faaliyetleri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altında mutfak-çay ocağı, büro ve depolama faaliyetleri de yapılır.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dar mekânda hiçbir şey sıkışık ve karmaşık görülmemelidir. Bilhassa broşürler,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hediyeler, tanıtım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kartları gibi araçların uygun ve dağınık görünmeyecek bir şekilde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depolanması önemli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unsurdur.</a:t>
            </a:r>
          </a:p>
        </p:txBody>
      </p:sp>
    </p:spTree>
    <p:extLst>
      <p:ext uri="{BB962C8B-B14F-4D97-AF65-F5344CB8AC3E}">
        <p14:creationId xmlns:p14="http://schemas.microsoft.com/office/powerpoint/2010/main" val="3499706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686"/>
            <a:ext cx="12192000" cy="68483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Işıklandırma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ışıklandırmanın dışında stantların aydınlatılması da önemli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unsurlardan biridir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Prezantasyon alanının aydınlatılması daha farklı ve önemlidir.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Aydınlatma sadece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ışıklandırma anlamına gelmez. Karanlık ve konsantrasyon 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aydınlatma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unsurudur. Genel aydınlatma çoğu kez yeterli ölçüde parlaktır.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Objelerin görünmesinde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genel aydınlatma yeterli olabileceği gibi ters etki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yapabilir. Bütün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olumsuzlukları belli ölçüde giderebilmek için aydınlatmada tavan spotlar tercih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edilmelidir. Ayrıca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spotların yüksekliği de 2.30 metreden az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olmamalıdır. Bütün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bunlarla birlikte prezantasyon ve görüşme alanlarında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florasan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lambalar kullanılmamalıdır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Çünkü bu ışıklar objeleri ve kişileri soluk gösterir.</a:t>
            </a:r>
          </a:p>
        </p:txBody>
      </p:sp>
    </p:spTree>
    <p:extLst>
      <p:ext uri="{BB962C8B-B14F-4D97-AF65-F5344CB8AC3E}">
        <p14:creationId xmlns:p14="http://schemas.microsoft.com/office/powerpoint/2010/main" val="4286462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Teknik imkânlar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Stantlarda hizmetlerin sürdürülebilmesi için aranan temel teknik hizmetler şunlardır: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Elektrik enerjisi,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Su,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Kompresörlü hava,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Telekomünikasyon sistemi,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Audiovisual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(film,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slide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projeksiyonları)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Ofis hizmetleri (PC, daktilo, fotokopi makinesi)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teknik hizmetlerden bazıları stant içinde olmalı, bazılarının da fuar alanı içinde bulunması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yeterli olmaktadır.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Buraya kadar stantların fiziki unsurları üzerinde durulmuştur. Ama asıl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önemli olan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 insan unsurudur. Stantlarda görev alacak kişilerin seçimi, yönetimi, görevleri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görev tanımlarının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belirlenmesi önemli bir husustur. Belki de işin özüdür.</a:t>
            </a:r>
          </a:p>
        </p:txBody>
      </p:sp>
    </p:spTree>
    <p:extLst>
      <p:ext uri="{BB962C8B-B14F-4D97-AF65-F5344CB8AC3E}">
        <p14:creationId xmlns:p14="http://schemas.microsoft.com/office/powerpoint/2010/main" val="565916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Fuarların ve Fuarcılığın Gelişimi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iktisadi ve sosyal hayatında bir ölçüde bölgesel pazar niteliğindeki panayırların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önemi büyüktür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Bunların fuar adıyla daha geniş bir ticari aktivite haline gelmesi ilk kez 1940'Iarda olmuştur.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Panayırlar içerisinde milli boyutta sayılabilecek ilki, İzmir Valisi Kazım Dirik'in kurduğu İzmir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Panayırıdır.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panayır, bugünkü Kültür Parkın yanındaki bir alana 1933'de taşınmıştır. Yurt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dışındaki fuarlardan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esinlenilerek Kültür Parkı, bu iş için 1947'de hazırlanarak, İzmir Panayırının adı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İzmir Enternasyonal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Fuarı olarak değiştirilmiştir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1963 yılından sonra Ticaret Bakanlığı’nın bölgesel fuarların çoğalması ve birer bölgesel pazar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haline gelmesi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çaba gösterdiği görülmektedir. Bunun sonucu olarak yedi yeni fuar açılmıştır.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 sırasıyla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Samsun, Bursa, Trabzon, Balıkesir, Erzurum, Kayseri, Tatvan fuarlarıdır. Daha sonraları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fuarlara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Gaziantep, Mersin, Konya ve diğer fuarlar eklenmiştir.</a:t>
            </a:r>
          </a:p>
        </p:txBody>
      </p:sp>
    </p:spTree>
    <p:extLst>
      <p:ext uri="{BB962C8B-B14F-4D97-AF65-F5344CB8AC3E}">
        <p14:creationId xmlns:p14="http://schemas.microsoft.com/office/powerpoint/2010/main" val="2422748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ihtisas fuarları daha bir önem kazanmış, gerek şehir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otellerinin imkânlarından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yararlanarak, gerekse özel sergi mekânlarından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yararlanılarak, yoğunlukla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İstanbul’da düzenleyici veya organizatör şirketler kurulmuştur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1976'da bu amaçla, INTERTEKS (Uluslararası Fuarcılık A.Ş.), daha sonraları TUYAP 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 Fuarcılık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Yapım A.Ş.), bunu takiben günümüzde en başarılı örneklerinden biri durumunda olan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CNR (Uluslararası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Fuarcılık ve Ticaret A.Ş.), ANADOLU TANITIM A.Ş. gibi kuruluşlar ortaya çıkmış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bunlara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geçen gün yenileri eklenmektedir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ciddi anlamda uluslararası fuar sektörü içerisinde 20-25 yıllık bir zaman derinliğine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sahiptir.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ifadeyle henüz genç bir sektördür. Genç bir sektör olması birikim yetersizliğini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beraberinde getirirken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diğer taraftan dinamizmi ve büyük potansiyeli göz ardı etmemeliyiz. Öyle 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30'dan fazla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Avrasya ülkesin-den İstanbul’a günübirlik uçuşlar ile ulaşmak mümkündür. Dünya’da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ölçekte merkez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konumunda olan bir başka şehir ve ülke bulunmamaktadır.</a:t>
            </a:r>
          </a:p>
        </p:txBody>
      </p:sp>
    </p:spTree>
    <p:extLst>
      <p:ext uri="{BB962C8B-B14F-4D97-AF65-F5344CB8AC3E}">
        <p14:creationId xmlns:p14="http://schemas.microsoft.com/office/powerpoint/2010/main" val="706234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609600"/>
            <a:ext cx="11267556" cy="1326321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4" y="2366521"/>
            <a:ext cx="12166846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ve Fuar Yönetimi</a:t>
            </a:r>
            <a:r>
              <a:rPr lang="tr-TR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Fasikül.</a:t>
            </a:r>
            <a:endParaRPr lang="tr-TR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18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 Organizasyonunda Sunulan Hizmetler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 organizatörlerinin, fuara katılan katılımcı ve ziyaretçilerin ihtiyaçlarını ve isteklerini göz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önüne alarak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takım hizmetleri sunması gerekmektedir. Bunlardan en önemlileri arasında;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Kapalı ya da açık araç otopark,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Çeşitli büyüklükte toplantı salonları,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Yiyecek ve içecek hizmeti (lokanta, kafeterya,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fast-food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restaurant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Basın mensupları için uygun çalışma alanları (basın lobisi gibi) *Güvenlik hizmeti,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İlk yardım hizmeti,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Ulaşım olanaklarının uygun oluşu (hava alanlarına, otoyollara yakınlığı)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Katılımcılar için stant hizmetleri sayılabilir.</a:t>
            </a:r>
          </a:p>
        </p:txBody>
      </p:sp>
    </p:spTree>
    <p:extLst>
      <p:ext uri="{BB962C8B-B14F-4D97-AF65-F5344CB8AC3E}">
        <p14:creationId xmlns:p14="http://schemas.microsoft.com/office/powerpoint/2010/main" val="373316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Stant Yönetimi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Stantlar, bir işletmenin kartviziti olduğu kadar, işletmenin önemli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aracıdır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Stantları sıradan bir ürün sergileme platformu olarak görmek yanlış olur. Onun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 stantlar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gözler için çekici, kulaklar için haz verici ve ziyaretçi için cezbedici olmalıdır. Aynı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zamanda fonksiyonel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olmaları şarttır.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yüzden fuar stantları;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Etkileyici olmalı,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Çağdaş olmalı,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Davet edici olmalı,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Sıcak ve samimi olmalı,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Görünümü hoş olmalıdır.</a:t>
            </a:r>
          </a:p>
        </p:txBody>
      </p:sp>
    </p:spTree>
    <p:extLst>
      <p:ext uri="{BB962C8B-B14F-4D97-AF65-F5344CB8AC3E}">
        <p14:creationId xmlns:p14="http://schemas.microsoft.com/office/powerpoint/2010/main" val="93117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Stantların Yapısı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Stanttın,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ya da küçük boyutlarda oluşu,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stantın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etkinliğini etkilemektedir. Önemli olan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stantların fonksiyonel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alanlara sahip olması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stantın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ürünlerin sergilenmesine elverişli bir türde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yerde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olmasıdır.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Fonksiyonel Alanlar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fuarda sergileme işlevinin yapılabilmesi için üç türlü alan vardır.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 firmaların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sergiledikleri objelerin miktar, tür ve biçimlerine göre gerek boyut ve gerekse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fonksiyon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değişkenlik gösterirler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Prezantasyon Alanı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Tanıtım için seçilmiş objelerin sergilendiği, video veya gösterilerin yapıldığı ve tanıtım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boardlarının bulunduğu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alandır. Bu alan rahatça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herkes tarafından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görülebilecek ve objelerin sıkıştırılmadan sergilenebileceği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olmalıdır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630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Görüşme Alanı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Prezantasyon alanı, ziyaretçileri veya talepte bulunan firmaların yetkililerini etkileme ve onları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görüşmeye davet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etme mekânı olarak nitelendirilir. Bu alan kişileri görüşme alanına çekmek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amaçlı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düzenlenmelidir. Görüşme alanı gelmiş olan ziyaretçi veya firma yetkililerini etkileme alanıdır.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başka deyişle, satışın asıl yapıldığı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alandır.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alanlar, tanıtılacak ürünün türüne bağlı olarak gruplara veya bireysel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görüşmeye imkân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veren mekânlardır. Bu alanlar bazı durumlarda başkaları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görülmeyi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engelleyecek paravanla veya kapalı mekânlar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düzenlenirler.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paravanla veya kapalı mekânlar, özellikle kişilerin daha rahat oldukları mekânlardır. Çoğu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kez firma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yetkilileri de görüştüğü kişilerin kendisini gizlice gözlem altında tutan diğer rakipleri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bilinmesini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istemezler.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 ayrıcalıklı bir mekan düşünülürse o taktirde bu mekanda sade ve prestijli havasının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verilmesine özen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gösterilir</a:t>
            </a:r>
          </a:p>
        </p:txBody>
      </p:sp>
    </p:spTree>
    <p:extLst>
      <p:ext uri="{BB962C8B-B14F-4D97-AF65-F5344CB8AC3E}">
        <p14:creationId xmlns:p14="http://schemas.microsoft.com/office/powerpoint/2010/main" val="188816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Yardımcı Mekânlar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Sergilemenin, servis hizmetlerinin yapıldığı ve başkaları tarafından görülmeyen mekânlardır.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Broşürlerin, dağıtılmak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getirilmiş eşantiyonların, bazı teknik aletlerin konduğu ve enerji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bağlantılarının,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yeri, soyunma yeri ve çay ocağı vb. alan ve ekipmanların bulunduğu yerler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mekânlardır.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Stant Tipleri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Fuarlardaki çeşitli katılımcıların bir araya gelerek paylaştıkları ve kendi ürün, reel veya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hizmetlerini sergileyerek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çıktıkları mekânlara stant denilmektedir. Bu stantlar fuar salonu içinde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bulundukları konuma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çeşitli isimler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alırlar. Ziyaretçilerin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etkilenmesi, stantların büyüklüğü veya salon içindeki konumlarına kısmen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bağlıdır. Özellikle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küçük stant sahipleri stantlarının salonun hemen çıkış veya hemen giriş yerlerinde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olmasını pek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istemezler. Fakat bu konumdaki stantların da kendilerine özgü bazı avantajları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239252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Fuarlarda yerleşim yapısı itibariyle altı çeşit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tipi vardır. Bunlar;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Sıra stantları,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Köşe stantları,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Blok stantları,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Blok sonu stantları,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Salon stantları,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Açık hava stantları olarak ifade edilir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Sıra stantlar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stantlarla yan yana ve aynı zamanda aynı sırada olan sadece bir cephesi ziyaretçilerin gezinti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koridorlarına veya mekânlarına bakan stantlardır. Bunların sağda ve solda iki bitişik yan komşusu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vardır.</a:t>
            </a:r>
          </a:p>
        </p:txBody>
      </p:sp>
    </p:spTree>
    <p:extLst>
      <p:ext uri="{BB962C8B-B14F-4D97-AF65-F5344CB8AC3E}">
        <p14:creationId xmlns:p14="http://schemas.microsoft.com/office/powerpoint/2010/main" val="2125688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Köşe stantlar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Sıra başlarında veya sonlarında bulunan iki cephesi ziyaretçilerin gezinti koridorlarına veya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mekânlarına  bakan stantlardır.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sadece bir bitişik yan komşusu vardır.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Blok stantlar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tür stantlara oda stantlar da denir. Bunların bitişik yan komşuları yoktur, dört cephesi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ziyaretçilerin gezinti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koridorlarına veya mekânlarına bakarlar. Gösteri yapmaya elverişlidir. Aynı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zamanda pahalı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stantlardır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Salon stantlar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Kapalı fuar alanları pek çok salonlarda veya binalarda oluşmuştur. Binanın tümünün veya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salonun tamamının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stant olarak kullanılmasıdır. Ülke veya meslek kuruluş topluluğu tarafından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tutulurlar. Daha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 yine kendi aralarında yukarıdaki biçimde ayrımlar yapılarak paylaşılır. Böylece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ülke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yöre katılımcıları bir çatı altında toplanmış olurlar. Bir başka deyişle, organizatörler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açısından salon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stantlar büyük "Blok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Stant "tır.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224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Açık hava stantlar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Açıkhava stantlar sergilenecek objelerin belirli ağırlığın üzerinde olması veya geniş biçimlerde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 halinde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kullanılır. Bazı hallerde bu tür stantlar katılımcılar geçici bir örtülü alan haline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getirirler. Amaç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ziyaretçileri ve objeleri güneş ve yağmurdan kısmen korumaktır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Stant Düzenleme ve Stant Düzenlemede Kullanılan Malzemeler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Stant, firmanın imajını gösterecektir. Bunun için mümkün olundu kadar az hata olmalıdır.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Unutulmamalıdır 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stantlar önce göze hitap edecektir. Birçok ziyaretçi firmayı, yazılı medya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görsel medyadan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tanımaktadır. Tanıdıkları bu firmayı burada gözle görme imkânı bulacaktır.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yüzden fuarlarda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stantların görünümü oldukça önemlidir.</a:t>
            </a:r>
          </a:p>
        </p:txBody>
      </p:sp>
    </p:spTree>
    <p:extLst>
      <p:ext uri="{BB962C8B-B14F-4D97-AF65-F5344CB8AC3E}">
        <p14:creationId xmlns:p14="http://schemas.microsoft.com/office/powerpoint/2010/main" val="26979674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66</TotalTime>
  <Words>1651</Words>
  <Application>Microsoft Office PowerPoint</Application>
  <PresentationFormat>Özel</PresentationFormat>
  <Paragraphs>98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Damask</vt:lpstr>
      <vt:lpstr>KONGRE VE FUAR YÖNETİMİ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kemal</dc:creator>
  <cp:lastModifiedBy>kumsaal</cp:lastModifiedBy>
  <cp:revision>6</cp:revision>
  <dcterms:created xsi:type="dcterms:W3CDTF">2018-09-22T10:02:13Z</dcterms:created>
  <dcterms:modified xsi:type="dcterms:W3CDTF">2019-11-22T20:18:30Z</dcterms:modified>
</cp:coreProperties>
</file>