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3653637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6. HAFTA</a:t>
            </a:r>
            <a:b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Vadisi </a:t>
            </a: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Medeniyetnde</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Kültür </a:t>
            </a: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ıı</a:t>
            </a: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Pişirilmiş topraktan yapılan toprak oyuncaklar, adak hayvanlarına ve diğer bir takım nesnelere ait heykelcikler ise çok daha ilgi çekicidir. Bu ürünleri ortaya koyan sanatkârlar daha rahat bir anlayışla ve kendiliğinden, biraz da mizahi bir anlayışla geliştirdikleri bir takım hayvan figürleri yapmışlardır. Bu figürler ilgili dönem mühürleri üzerindeki tasvirleri anımsatmaktadır. </a:t>
            </a:r>
            <a:endParaRPr lang="tr-TR" b="1" dirty="0"/>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Mohencodaro</a:t>
            </a:r>
            <a:r>
              <a:rPr lang="tr-TR" dirty="0"/>
              <a:t> ve </a:t>
            </a:r>
            <a:r>
              <a:rPr lang="tr-TR" dirty="0" err="1"/>
              <a:t>Harappa’dan</a:t>
            </a:r>
            <a:r>
              <a:rPr lang="tr-TR" dirty="0"/>
              <a:t> çıkartılmış çok sayıdaki </a:t>
            </a:r>
            <a:r>
              <a:rPr lang="tr-TR" dirty="0" err="1"/>
              <a:t>linga</a:t>
            </a:r>
            <a:r>
              <a:rPr lang="tr-TR" dirty="0"/>
              <a:t> biçimindeki taştan yapılmış nesneler ise, erken dönem </a:t>
            </a:r>
            <a:r>
              <a:rPr lang="tr-TR" dirty="0" err="1"/>
              <a:t>Şiva</a:t>
            </a:r>
            <a:r>
              <a:rPr lang="tr-TR" dirty="0"/>
              <a:t> inancı ile sıkça gündeme getirilen varsayımları destekler niteliktedir. Bugünkü Hindu inancında </a:t>
            </a:r>
            <a:r>
              <a:rPr lang="tr-TR" dirty="0" err="1"/>
              <a:t>linga</a:t>
            </a:r>
            <a:r>
              <a:rPr lang="tr-TR" dirty="0"/>
              <a:t>, tanrı </a:t>
            </a:r>
            <a:r>
              <a:rPr lang="tr-TR" dirty="0" err="1"/>
              <a:t>Şiva’nın</a:t>
            </a:r>
            <a:r>
              <a:rPr lang="tr-TR" dirty="0"/>
              <a:t> erkeklik organı olarak, verimlilik, bolluk ve bereketi simgelerken üremenin, çoğalmanın tanrısal boyuttaki karşılığı olarak düşünülmektedir.</a:t>
            </a:r>
            <a:endParaRPr lang="tr-TR" b="1" dirty="0"/>
          </a:p>
          <a:p>
            <a:pPr algn="ct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Dini ritüeller bağlamında da </a:t>
            </a:r>
            <a:r>
              <a:rPr lang="tr-TR" dirty="0" err="1"/>
              <a:t>linga</a:t>
            </a:r>
            <a:r>
              <a:rPr lang="tr-TR" dirty="0"/>
              <a:t> ikonlarının üzerlerine süt, tereyağı gibi şeyler dökülüp etrafı çiçeklerle süslenerek saygı gösterilerek dini ibadet yerine getirmiş olunur. </a:t>
            </a:r>
            <a:r>
              <a:rPr lang="tr-TR" dirty="0" err="1"/>
              <a:t>İndus</a:t>
            </a:r>
            <a:r>
              <a:rPr lang="tr-TR" dirty="0"/>
              <a:t> şehirlerinde ulaşılan ve genellikle yükseklikleri 5 cm’den daha kısa olan geniş koni biçimindeki objelerin de </a:t>
            </a:r>
            <a:r>
              <a:rPr lang="tr-TR" dirty="0" err="1"/>
              <a:t>Şiva</a:t>
            </a:r>
            <a:r>
              <a:rPr lang="tr-TR" dirty="0"/>
              <a:t> inancıyla paralel bir biçimde gelişen </a:t>
            </a:r>
            <a:r>
              <a:rPr lang="tr-TR" dirty="0" err="1"/>
              <a:t>linga</a:t>
            </a:r>
            <a:r>
              <a:rPr lang="tr-TR" dirty="0"/>
              <a:t> tapınışının ilk örneklerini oluşturduğu düşünülmektedir. </a:t>
            </a:r>
          </a:p>
          <a:p>
            <a:endParaRPr lang="tr-TR" b="1" dirty="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mühürleri üzerinde betimlenen hayvan figürlerinin başında tek boynuzlu boğa kabartmaları yer almaktadır. Ayrıca fil, manda, gergedan, timsah ve </a:t>
            </a:r>
            <a:r>
              <a:rPr lang="tr-TR" dirty="0" err="1"/>
              <a:t>antromorfik</a:t>
            </a:r>
            <a:r>
              <a:rPr lang="tr-TR" dirty="0"/>
              <a:t> fil figürlerine rastlanılmaktadır. </a:t>
            </a:r>
            <a:endParaRPr lang="tr-TR" b="1" dirty="0"/>
          </a:p>
          <a:p>
            <a:pPr algn="ct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Bu hayvanların önlerinde çoğunlukla yemliğe benzer ancak tam olarak anlaşılamayan nesneler bulunmaktadır. Bu görüntü hayvanların evcilleştirilmiş olabileceği ile ilgili yorumların yapılmasına sebep olmaktadır. </a:t>
            </a:r>
            <a:r>
              <a:rPr lang="tr-TR" dirty="0" err="1"/>
              <a:t>Harappa’daki</a:t>
            </a:r>
            <a:r>
              <a:rPr lang="tr-TR" dirty="0"/>
              <a:t> yaban tavşanı, boynuzlu hayvanlar ve vücudu tam olarak resmedilmemiş hayvan başlarının bulunduğu mühürlerin görünümleri, Sümer’deki kabartmalara benzemesi açısından oldukça dikkat çekicidir. </a:t>
            </a:r>
            <a:endParaRPr lang="tr-TR" b="1" dirty="0"/>
          </a:p>
          <a:p>
            <a:pPr algn="ct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Ayrıca bu figür, sonraki dönem Hint mitolojisinde, ölüm tanrısı </a:t>
            </a:r>
            <a:r>
              <a:rPr lang="tr-TR" dirty="0" err="1"/>
              <a:t>Yama’nın</a:t>
            </a:r>
            <a:r>
              <a:rPr lang="tr-TR" dirty="0"/>
              <a:t> binek hayvanı olarak gösterilmiştir. Çok sayıdaki mühürde yer alan keçi figürü de oldukça dikkat çekicidir. Bu figürün de kurbanla ilişkilendirilen ikincil önemdeki bir tanrı olabileceğini düşündürtmektedir. Hint kültüründe keçi, her zaman gözde bir hayvan olmuştur, onun üzeri su ile ıslatıldığındaki ilginç titreme hareketi, her nedense, kurban töreninin başlaması için olumlu bir işaret olarak algılanmıştır.</a:t>
            </a:r>
            <a:endParaRPr lang="tr-TR" b="1"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Sonraki dönem </a:t>
            </a:r>
            <a:r>
              <a:rPr lang="tr-TR" dirty="0" err="1"/>
              <a:t>Mohenco-daro</a:t>
            </a:r>
            <a:r>
              <a:rPr lang="tr-TR" dirty="0"/>
              <a:t> evlerinin hemen hemen hepsinde yer alan banyoların, suyun arındırması gerçeğini dini bir anlayışın gereği olarak mı; yoksa medeni bir toplum olmaları sebebiyle, suyun temizleme özelliğini yeterince kullanabilmek için mi sosyal hayatlarına dâhil ettikleri de bilinmemektedir.</a:t>
            </a:r>
          </a:p>
          <a:p>
            <a:pPr algn="ctr"/>
            <a:endParaRPr lang="tr-TR" b="1" dirty="0"/>
          </a:p>
          <a:p>
            <a:pPr algn="ct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Geç </a:t>
            </a:r>
            <a:r>
              <a:rPr lang="tr-TR" dirty="0" err="1"/>
              <a:t>Harappa</a:t>
            </a:r>
            <a:r>
              <a:rPr lang="tr-TR" dirty="0"/>
              <a:t> döneminin çanak çömlek yapısı, </a:t>
            </a:r>
            <a:r>
              <a:rPr lang="tr-TR" dirty="0" err="1"/>
              <a:t>İndus</a:t>
            </a:r>
            <a:r>
              <a:rPr lang="tr-TR" dirty="0"/>
              <a:t> kentlerinin etkili şehir planlaması ve drenaj sistemlerini oluşturan gelişmiş bir zihniyetin izlerini taşımaktadır. Geniş çaptaki bir tekerliğin dönmesi esasına dayanan tezgâhlar, seramik üretiminde izlenilen yüksek standartları olan düzenli bir imalat sisteminin varlığını göstermektedir. </a:t>
            </a:r>
            <a:endParaRPr lang="tr-TR" b="1" dirty="0"/>
          </a:p>
          <a:p>
            <a:pPr algn="ct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Ortaya koyulan çeşitli malzemeler arasında, süslemeli ve büyük boy saklama kapları, kavanozlar, süzgeçler ve bir kaidenin üzerinde duran kaseler (tüm antik Asya kültürlerinde var olan), uzun kadehler (</a:t>
            </a:r>
            <a:r>
              <a:rPr lang="tr-TR" dirty="0" err="1"/>
              <a:t>İndus</a:t>
            </a:r>
            <a:r>
              <a:rPr lang="tr-TR" dirty="0"/>
              <a:t> sahasında görülen), birçok birbirinden farklı şekillere sahip kullanışlı kap-kacak yer almaktadır. </a:t>
            </a:r>
            <a:endParaRPr lang="tr-TR" b="1" dirty="0"/>
          </a:p>
          <a:p>
            <a:pPr algn="ct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1344</TotalTime>
  <Words>560</Words>
  <Application>Microsoft Office PowerPoint</Application>
  <PresentationFormat>Ekran Gösterisi (4:3)</PresentationFormat>
  <Paragraphs>27</Paragraphs>
  <Slides>10</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132 GENEL HATLARIYLA HİNDİSTAN TARİHİ  6. HAFTA  İndus Vadisi Medeniyetnde Kültür ıı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144</cp:revision>
  <dcterms:created xsi:type="dcterms:W3CDTF">2014-11-21T09:52:05Z</dcterms:created>
  <dcterms:modified xsi:type="dcterms:W3CDTF">2020-02-24T12:40:53Z</dcterms:modified>
</cp:coreProperties>
</file>