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8" r:id="rId3"/>
    <p:sldId id="257" r:id="rId4"/>
    <p:sldId id="258" r:id="rId5"/>
    <p:sldId id="259" r:id="rId6"/>
    <p:sldId id="262" r:id="rId7"/>
    <p:sldId id="267"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516" y="60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C6DA0AB6-597E-4A9D-8A12-70A2D25163DE}" type="datetimeFigureOut">
              <a:rPr lang="tr-TR" smtClean="0"/>
              <a:pPr/>
              <a:t>8.04.2019</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47795E71-BA33-4522-9A51-21D98968B0A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6DA0AB6-597E-4A9D-8A12-70A2D25163DE}" type="datetimeFigureOut">
              <a:rPr lang="tr-TR" smtClean="0"/>
              <a:pPr/>
              <a:t>8.04.2019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795E71-BA33-4522-9A51-21D98968B0A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6DA0AB6-597E-4A9D-8A12-70A2D25163DE}" type="datetimeFigureOut">
              <a:rPr lang="tr-TR" smtClean="0"/>
              <a:pPr/>
              <a:t>8.04.2019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795E71-BA33-4522-9A51-21D98968B0A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C6DA0AB6-597E-4A9D-8A12-70A2D25163DE}" type="datetimeFigureOut">
              <a:rPr lang="tr-TR" smtClean="0"/>
              <a:pPr/>
              <a:t>8.04.2019</a:t>
            </a:fld>
            <a:endParaRPr lang="tr-TR"/>
          </a:p>
        </p:txBody>
      </p:sp>
      <p:sp>
        <p:nvSpPr>
          <p:cNvPr id="9" name="Slayt Numarası Yer Tutucusu 8"/>
          <p:cNvSpPr>
            <a:spLocks noGrp="1"/>
          </p:cNvSpPr>
          <p:nvPr>
            <p:ph type="sldNum" sz="quarter" idx="15"/>
          </p:nvPr>
        </p:nvSpPr>
        <p:spPr/>
        <p:txBody>
          <a:bodyPr rtlCol="0"/>
          <a:lstStyle/>
          <a:p>
            <a:fld id="{47795E71-BA33-4522-9A51-21D98968B0A1}"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C6DA0AB6-597E-4A9D-8A12-70A2D25163DE}" type="datetimeFigureOut">
              <a:rPr lang="tr-TR" smtClean="0"/>
              <a:pPr/>
              <a:t>8.04.2019</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47795E71-BA33-4522-9A51-21D98968B0A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C6DA0AB6-597E-4A9D-8A12-70A2D25163DE}" type="datetimeFigureOut">
              <a:rPr lang="tr-TR" smtClean="0"/>
              <a:pPr/>
              <a:t>8.04.2019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795E71-BA33-4522-9A51-21D98968B0A1}"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C6DA0AB6-597E-4A9D-8A12-70A2D25163DE}" type="datetimeFigureOut">
              <a:rPr lang="tr-TR" smtClean="0"/>
              <a:pPr/>
              <a:t>8.04.2019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795E71-BA33-4522-9A51-21D98968B0A1}"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C6DA0AB6-597E-4A9D-8A12-70A2D25163DE}" type="datetimeFigureOut">
              <a:rPr lang="tr-TR" smtClean="0"/>
              <a:pPr/>
              <a:t>8.04.2019</a:t>
            </a:fld>
            <a:endParaRPr lang="tr-TR"/>
          </a:p>
        </p:txBody>
      </p:sp>
      <p:sp>
        <p:nvSpPr>
          <p:cNvPr id="7" name="Slayt Numarası Yer Tutucusu 6"/>
          <p:cNvSpPr>
            <a:spLocks noGrp="1"/>
          </p:cNvSpPr>
          <p:nvPr>
            <p:ph type="sldNum" sz="quarter" idx="11"/>
          </p:nvPr>
        </p:nvSpPr>
        <p:spPr/>
        <p:txBody>
          <a:bodyPr rtlCol="0"/>
          <a:lstStyle/>
          <a:p>
            <a:fld id="{47795E71-BA33-4522-9A51-21D98968B0A1}"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6DA0AB6-597E-4A9D-8A12-70A2D25163DE}" type="datetimeFigureOut">
              <a:rPr lang="tr-TR" smtClean="0"/>
              <a:pPr/>
              <a:t>8.04.2019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795E71-BA33-4522-9A51-21D98968B0A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C6DA0AB6-597E-4A9D-8A12-70A2D25163DE}" type="datetimeFigureOut">
              <a:rPr lang="tr-TR" smtClean="0"/>
              <a:pPr/>
              <a:t>8.04.2019</a:t>
            </a:fld>
            <a:endParaRPr lang="tr-TR"/>
          </a:p>
        </p:txBody>
      </p:sp>
      <p:sp>
        <p:nvSpPr>
          <p:cNvPr id="22" name="Slayt Numarası Yer Tutucusu 21"/>
          <p:cNvSpPr>
            <a:spLocks noGrp="1"/>
          </p:cNvSpPr>
          <p:nvPr>
            <p:ph type="sldNum" sz="quarter" idx="15"/>
          </p:nvPr>
        </p:nvSpPr>
        <p:spPr/>
        <p:txBody>
          <a:bodyPr rtlCol="0"/>
          <a:lstStyle/>
          <a:p>
            <a:fld id="{47795E71-BA33-4522-9A51-21D98968B0A1}"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C6DA0AB6-597E-4A9D-8A12-70A2D25163DE}" type="datetimeFigureOut">
              <a:rPr lang="tr-TR" smtClean="0"/>
              <a:pPr/>
              <a:t>8.04.2019</a:t>
            </a:fld>
            <a:endParaRPr lang="tr-TR"/>
          </a:p>
        </p:txBody>
      </p:sp>
      <p:sp>
        <p:nvSpPr>
          <p:cNvPr id="18" name="Slayt Numarası Yer Tutucusu 17"/>
          <p:cNvSpPr>
            <a:spLocks noGrp="1"/>
          </p:cNvSpPr>
          <p:nvPr>
            <p:ph type="sldNum" sz="quarter" idx="11"/>
          </p:nvPr>
        </p:nvSpPr>
        <p:spPr/>
        <p:txBody>
          <a:bodyPr rtlCol="0"/>
          <a:lstStyle/>
          <a:p>
            <a:fld id="{47795E71-BA33-4522-9A51-21D98968B0A1}"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6DA0AB6-597E-4A9D-8A12-70A2D25163DE}" type="datetimeFigureOut">
              <a:rPr lang="tr-TR" smtClean="0"/>
              <a:pPr/>
              <a:t>8.04.2019</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7795E71-BA33-4522-9A51-21D98968B0A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1026" name="Picture 2"/>
          <p:cNvPicPr>
            <a:picLocks noGrp="1" noChangeAspect="1" noChangeArrowheads="1"/>
          </p:cNvPicPr>
          <p:nvPr>
            <p:ph sz="quarter" idx="1"/>
          </p:nvPr>
        </p:nvPicPr>
        <p:blipFill>
          <a:blip r:embed="rId2">
            <a:extLst>
              <a:ext uri="{28A0092B-C50C-407E-A947-70E740481C1C}">
                <a14:useLocalDpi xmlns="" xmlns:a14="http://schemas.microsoft.com/office/drawing/2010/main" val="0"/>
              </a:ext>
            </a:extLst>
          </a:blip>
          <a:srcRect/>
          <a:stretch>
            <a:fillRect/>
          </a:stretch>
        </p:blipFill>
        <p:spPr bwMode="auto">
          <a:xfrm>
            <a:off x="107503" y="116632"/>
            <a:ext cx="8928993" cy="662473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415906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ctr">
              <a:buNone/>
            </a:pPr>
            <a:endParaRPr lang="tr-TR" sz="3200" dirty="0" smtClean="0"/>
          </a:p>
          <a:p>
            <a:pPr algn="ctr">
              <a:buNone/>
            </a:pPr>
            <a:endParaRPr lang="tr-TR" sz="3200" dirty="0" smtClean="0"/>
          </a:p>
          <a:p>
            <a:pPr algn="ctr">
              <a:buNone/>
            </a:pPr>
            <a:r>
              <a:rPr lang="tr-TR" sz="3200" dirty="0" smtClean="0"/>
              <a:t>Örnek Olay Analizi</a:t>
            </a:r>
          </a:p>
          <a:p>
            <a:endParaRPr lang="tr-TR" sz="3200" dirty="0" smtClean="0"/>
          </a:p>
          <a:p>
            <a:pPr>
              <a:buNone/>
            </a:pPr>
            <a:r>
              <a:rPr lang="tr-TR" sz="3200" dirty="0" smtClean="0"/>
              <a:t>               Boksör </a:t>
            </a:r>
            <a:r>
              <a:rPr lang="tr-TR" sz="3200" dirty="0" err="1" smtClean="0"/>
              <a:t>Mike</a:t>
            </a:r>
            <a:r>
              <a:rPr lang="tr-TR" sz="3200" dirty="0" smtClean="0"/>
              <a:t> </a:t>
            </a:r>
            <a:r>
              <a:rPr lang="tr-TR" sz="3200" dirty="0" smtClean="0"/>
              <a:t>TYSON</a:t>
            </a:r>
            <a:endParaRPr lang="tr-T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457200" y="2420888"/>
            <a:ext cx="8229600" cy="3705275"/>
          </a:xfrm>
        </p:spPr>
        <p:txBody>
          <a:bodyPr>
            <a:normAutofit/>
          </a:bodyPr>
          <a:lstStyle/>
          <a:p>
            <a:r>
              <a:rPr lang="tr-TR" sz="2000" dirty="0" err="1" smtClean="0"/>
              <a:t>Mike</a:t>
            </a:r>
            <a:r>
              <a:rPr lang="tr-TR" sz="2000" dirty="0" smtClean="0"/>
              <a:t> TYSON </a:t>
            </a:r>
            <a:r>
              <a:rPr lang="tr-TR" sz="2000" dirty="0" smtClean="0"/>
              <a:t> Boks</a:t>
            </a:r>
            <a:r>
              <a:rPr lang="tr-TR" sz="2000" dirty="0"/>
              <a:t> tarihinde tüm zamanların en asi oyuncusu olarak tanınmaktadır. Lakabı "Demir </a:t>
            </a:r>
            <a:r>
              <a:rPr lang="tr-TR" sz="2000" dirty="0" err="1"/>
              <a:t>Mike"tır</a:t>
            </a:r>
            <a:r>
              <a:rPr lang="tr-TR" sz="2000" dirty="0"/>
              <a:t>. 1,80 cm boyunda ve 98–100 kg ağırlığındaki boksör Mart </a:t>
            </a:r>
            <a:r>
              <a:rPr lang="tr-TR" sz="2000" dirty="0" smtClean="0"/>
              <a:t>1985‘ te </a:t>
            </a:r>
            <a:r>
              <a:rPr lang="tr-TR" sz="2000" dirty="0"/>
              <a:t>yaptığı ilk profesyonel maçında rakibini 1. rauntta 8. saniyede nakavtla yendi. 20 yaşında dünyanın en büyük boksörleri arasında adı geçmeye başladı ve kısa süre sonra Dünya Ağır Sıklet Boks Şampiyonluğu unvanını kazandı (</a:t>
            </a:r>
            <a:r>
              <a:rPr lang="tr-TR" sz="2000" dirty="0" smtClean="0"/>
              <a:t>1986</a:t>
            </a:r>
            <a:r>
              <a:rPr lang="tr-TR" sz="2000" dirty="0"/>
              <a:t>)</a:t>
            </a:r>
            <a:r>
              <a:rPr lang="tr-TR" sz="2000" dirty="0" smtClean="0"/>
              <a:t>. </a:t>
            </a:r>
            <a:r>
              <a:rPr lang="tr-TR" sz="2000" dirty="0"/>
              <a:t>Aynı zamanda en genç ağır </a:t>
            </a:r>
            <a:r>
              <a:rPr lang="tr-TR" sz="2000" dirty="0" err="1"/>
              <a:t>siklet</a:t>
            </a:r>
            <a:r>
              <a:rPr lang="tr-TR" sz="2000" dirty="0"/>
              <a:t> boks şampiyonu oldu. Rakibi olan </a:t>
            </a:r>
            <a:r>
              <a:rPr lang="tr-TR" sz="2000" dirty="0" err="1"/>
              <a:t>Trevor</a:t>
            </a:r>
            <a:r>
              <a:rPr lang="tr-TR" sz="2000" dirty="0"/>
              <a:t> </a:t>
            </a:r>
            <a:r>
              <a:rPr lang="tr-TR" sz="2000" dirty="0" err="1"/>
              <a:t>Berbick'i</a:t>
            </a:r>
            <a:r>
              <a:rPr lang="tr-TR" sz="2000" dirty="0"/>
              <a:t> 2. rauntta nakavt etmiştir. </a:t>
            </a:r>
          </a:p>
        </p:txBody>
      </p:sp>
    </p:spTree>
    <p:extLst>
      <p:ext uri="{BB962C8B-B14F-4D97-AF65-F5344CB8AC3E}">
        <p14:creationId xmlns="" xmlns:p14="http://schemas.microsoft.com/office/powerpoint/2010/main" val="21626842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457200" y="2204864"/>
            <a:ext cx="8229600" cy="3921299"/>
          </a:xfrm>
        </p:spPr>
        <p:txBody>
          <a:bodyPr>
            <a:noAutofit/>
          </a:bodyPr>
          <a:lstStyle/>
          <a:p>
            <a:r>
              <a:rPr lang="tr-TR" sz="2000" dirty="0"/>
              <a:t>Aynı yıl, ABD Güzellik Kraliçesi'ne tecavüz olayı, Mike </a:t>
            </a:r>
            <a:r>
              <a:rPr lang="tr-TR" sz="2000" dirty="0" err="1" smtClean="0"/>
              <a:t>Tyson</a:t>
            </a:r>
            <a:r>
              <a:rPr lang="tr-TR" sz="2000" dirty="0" smtClean="0"/>
              <a:t>‘ </a:t>
            </a:r>
            <a:r>
              <a:rPr lang="tr-TR" sz="2000" dirty="0" err="1" smtClean="0"/>
              <a:t>ın</a:t>
            </a:r>
            <a:r>
              <a:rPr lang="tr-TR" sz="2000" dirty="0" smtClean="0"/>
              <a:t> </a:t>
            </a:r>
            <a:r>
              <a:rPr lang="tr-TR" sz="2000" dirty="0"/>
              <a:t>skandallar zincirinin ilk ve en önemli halkasıydı. Bu suçlamadan 3 yıl hapis ile cezalandırılmıştır. Bu suçtan girdiği hapishanede Müslüman oldu ve </a:t>
            </a:r>
            <a:r>
              <a:rPr lang="tr-TR" sz="2000" i="1" dirty="0"/>
              <a:t>Malik </a:t>
            </a:r>
            <a:r>
              <a:rPr lang="tr-TR" sz="2000" i="1" dirty="0" smtClean="0"/>
              <a:t>Abdülaziz</a:t>
            </a:r>
            <a:r>
              <a:rPr lang="tr-TR" sz="2000" dirty="0"/>
              <a:t> </a:t>
            </a:r>
            <a:r>
              <a:rPr lang="tr-TR" sz="2000" dirty="0" smtClean="0"/>
              <a:t>ismini </a:t>
            </a:r>
            <a:r>
              <a:rPr lang="tr-TR" sz="2000" dirty="0"/>
              <a:t>aldı. Cezası biter bitmez bir barda çıkardığı kavga yüzünden kendisini tekrar mahkemede buldu. Yumrukları kadar, yasa dışı olaylarıyla da anıldı. Dünya Boks Konseyi (WBC) ve Dünya Boks Birliği'nin (WBA) Ağır </a:t>
            </a:r>
            <a:r>
              <a:rPr lang="tr-TR" sz="2000" dirty="0" err="1"/>
              <a:t>Siklet</a:t>
            </a:r>
            <a:r>
              <a:rPr lang="tr-TR" sz="2000" dirty="0"/>
              <a:t> Şampiyonluğu unvanlarını elde etti. </a:t>
            </a:r>
            <a:r>
              <a:rPr lang="tr-TR" sz="2000" dirty="0" smtClean="0"/>
              <a:t>1996 'da </a:t>
            </a:r>
            <a:r>
              <a:rPr lang="tr-TR" sz="2000" dirty="0" err="1"/>
              <a:t>Holyfield'a</a:t>
            </a:r>
            <a:r>
              <a:rPr lang="tr-TR" sz="2000" dirty="0"/>
              <a:t> yenilerek WBA unvanını kaptırdı.</a:t>
            </a:r>
          </a:p>
        </p:txBody>
      </p:sp>
    </p:spTree>
    <p:extLst>
      <p:ext uri="{BB962C8B-B14F-4D97-AF65-F5344CB8AC3E}">
        <p14:creationId xmlns="" xmlns:p14="http://schemas.microsoft.com/office/powerpoint/2010/main" val="2549145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457200" y="1988840"/>
            <a:ext cx="8229600" cy="4137323"/>
          </a:xfrm>
        </p:spPr>
        <p:txBody>
          <a:bodyPr>
            <a:normAutofit/>
          </a:bodyPr>
          <a:lstStyle/>
          <a:p>
            <a:r>
              <a:rPr lang="tr-TR" sz="2800" dirty="0"/>
              <a:t>1997'de </a:t>
            </a:r>
            <a:r>
              <a:rPr lang="tr-TR" sz="2800" dirty="0" err="1"/>
              <a:t>Evander</a:t>
            </a:r>
            <a:r>
              <a:rPr lang="tr-TR" sz="2800" dirty="0"/>
              <a:t> </a:t>
            </a:r>
            <a:r>
              <a:rPr lang="tr-TR" sz="2800" dirty="0" err="1"/>
              <a:t>Holyfield</a:t>
            </a:r>
            <a:r>
              <a:rPr lang="tr-TR" sz="2800" dirty="0"/>
              <a:t> ile yaptığı unvan maçının üçüncü raundunda rakibinin kulağını kopardığı gerekçesiyle diskalifiye edildi. İki yıl men cezası alan </a:t>
            </a:r>
            <a:r>
              <a:rPr lang="tr-TR" sz="2800" dirty="0" err="1"/>
              <a:t>Tyson'ın</a:t>
            </a:r>
            <a:r>
              <a:rPr lang="tr-TR" sz="2800" dirty="0"/>
              <a:t> Ohio eyaletinde ömür boyu boks yapması yasaklandı. Tyson,1999 yılında tekrar ringlere döndü.</a:t>
            </a:r>
          </a:p>
        </p:txBody>
      </p:sp>
    </p:spTree>
    <p:extLst>
      <p:ext uri="{BB962C8B-B14F-4D97-AF65-F5344CB8AC3E}">
        <p14:creationId xmlns="" xmlns:p14="http://schemas.microsoft.com/office/powerpoint/2010/main" val="1230202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371600" y="1196752"/>
            <a:ext cx="6400800" cy="4896544"/>
          </a:xfrm>
        </p:spPr>
        <p:txBody>
          <a:bodyPr/>
          <a:lstStyle/>
          <a:p>
            <a:endParaRPr lang="tr-TR" dirty="0"/>
          </a:p>
        </p:txBody>
      </p:sp>
      <p:pic>
        <p:nvPicPr>
          <p:cNvPr id="1026" name="Picture 2" descr="C:\Users\pc\Desktop\tyson.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0648"/>
            <a:ext cx="9036496" cy="648072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23426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Sorular : </a:t>
            </a:r>
            <a:endParaRPr lang="tr-TR" dirty="0"/>
          </a:p>
        </p:txBody>
      </p:sp>
      <p:sp>
        <p:nvSpPr>
          <p:cNvPr id="3" name="İçerik Yer Tutucusu 2"/>
          <p:cNvSpPr>
            <a:spLocks noGrp="1"/>
          </p:cNvSpPr>
          <p:nvPr>
            <p:ph sz="quarter" idx="1"/>
          </p:nvPr>
        </p:nvSpPr>
        <p:spPr/>
        <p:txBody>
          <a:bodyPr/>
          <a:lstStyle/>
          <a:p>
            <a:r>
              <a:rPr lang="tr-TR" dirty="0" smtClean="0"/>
              <a:t>1- Sizce kazanmak için her yolu denemek ne kadar doğrudur ? </a:t>
            </a:r>
          </a:p>
          <a:p>
            <a:r>
              <a:rPr lang="tr-TR" dirty="0" smtClean="0"/>
              <a:t>2- Mike TYSON neden böyle bir davranış sergilemiş olabilir ?</a:t>
            </a:r>
          </a:p>
          <a:p>
            <a:r>
              <a:rPr lang="tr-TR" dirty="0" smtClean="0"/>
              <a:t>3- Verilen ceza sizce ne kadar yeterlidir?</a:t>
            </a:r>
          </a:p>
        </p:txBody>
      </p:sp>
    </p:spTree>
    <p:extLst>
      <p:ext uri="{BB962C8B-B14F-4D97-AF65-F5344CB8AC3E}">
        <p14:creationId xmlns="" xmlns:p14="http://schemas.microsoft.com/office/powerpoint/2010/main" val="24048018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TotalTime>
  <Words>78</Words>
  <Application>Microsoft Office PowerPoint</Application>
  <PresentationFormat>Ekran Gösterisi (4:3)</PresentationFormat>
  <Paragraphs>12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Cumba</vt:lpstr>
      <vt:lpstr>Slayt 1</vt:lpstr>
      <vt:lpstr>Slayt 2</vt:lpstr>
      <vt:lpstr>Slayt 3</vt:lpstr>
      <vt:lpstr>Slayt 4</vt:lpstr>
      <vt:lpstr>Slayt 5</vt:lpstr>
      <vt:lpstr>Slayt 6</vt:lpstr>
      <vt:lpstr>Sorular :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dc:creator>
  <cp:lastModifiedBy>hp</cp:lastModifiedBy>
  <cp:revision>10</cp:revision>
  <dcterms:created xsi:type="dcterms:W3CDTF">2016-05-02T14:08:37Z</dcterms:created>
  <dcterms:modified xsi:type="dcterms:W3CDTF">2019-04-08T18:49:38Z</dcterms:modified>
</cp:coreProperties>
</file>