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B5437E9-4E37-4CFD-A287-37E09EF0C782}"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80560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5437E9-4E37-4CFD-A287-37E09EF0C782}"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1492507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5437E9-4E37-4CFD-A287-37E09EF0C782}"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14252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5437E9-4E37-4CFD-A287-37E09EF0C782}"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3233365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B5437E9-4E37-4CFD-A287-37E09EF0C782}"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397980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B5437E9-4E37-4CFD-A287-37E09EF0C782}"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67757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B5437E9-4E37-4CFD-A287-37E09EF0C782}" type="datetimeFigureOut">
              <a:rPr lang="tr-TR" smtClean="0"/>
              <a:t>11.05.2020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875427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B5437E9-4E37-4CFD-A287-37E09EF0C782}" type="datetimeFigureOut">
              <a:rPr lang="tr-TR" smtClean="0"/>
              <a:t>11.05.2020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1239357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B5437E9-4E37-4CFD-A287-37E09EF0C782}" type="datetimeFigureOut">
              <a:rPr lang="tr-TR" smtClean="0"/>
              <a:t>11.05.2020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242972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B5437E9-4E37-4CFD-A287-37E09EF0C782}"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2270936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B5437E9-4E37-4CFD-A287-37E09EF0C782}"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1276987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5437E9-4E37-4CFD-A287-37E09EF0C782}" type="datetimeFigureOut">
              <a:rPr lang="tr-TR" smtClean="0"/>
              <a:t>11.05.2020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B7A79F-81EB-4AE5-B505-7CBCCF460556}" type="slidenum">
              <a:rPr lang="tr-TR" smtClean="0"/>
              <a:t>‹#›</a:t>
            </a:fld>
            <a:endParaRPr lang="tr-TR"/>
          </a:p>
        </p:txBody>
      </p:sp>
    </p:spTree>
    <p:extLst>
      <p:ext uri="{BB962C8B-B14F-4D97-AF65-F5344CB8AC3E}">
        <p14:creationId xmlns:p14="http://schemas.microsoft.com/office/powerpoint/2010/main" val="1382426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BEDEN EĞİTİMİ VE VÜCIT </a:t>
            </a:r>
            <a:r>
              <a:rPr lang="tr-TR" smtClean="0"/>
              <a:t>GELİŞTİRME </a:t>
            </a:r>
            <a:r>
              <a:rPr lang="tr-TR" smtClean="0"/>
              <a:t>DERSİ</a:t>
            </a:r>
            <a:br>
              <a:rPr lang="tr-TR" smtClean="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2878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a:t>
            </a:r>
            <a:endParaRPr lang="tr-TR" dirty="0"/>
          </a:p>
        </p:txBody>
      </p:sp>
      <p:sp>
        <p:nvSpPr>
          <p:cNvPr id="3" name="İçerik Yer Tutucusu 2"/>
          <p:cNvSpPr>
            <a:spLocks noGrp="1"/>
          </p:cNvSpPr>
          <p:nvPr>
            <p:ph idx="1"/>
          </p:nvPr>
        </p:nvSpPr>
        <p:spPr/>
        <p:txBody>
          <a:bodyPr/>
          <a:lstStyle/>
          <a:p>
            <a:r>
              <a:rPr lang="tr-TR" dirty="0" smtClean="0"/>
              <a:t>İnsan vücudunun belli maksatlar için eğitilmesi düşüncesi, insanlığın evren üzerindeki varlığı kadar eskidir. Canlılığın tek belirtisi olan hareket, vücut eğitiminin de başlıca vasıtasıdır. Bunun için bir bakıma hareketin tarihi demek olan beden eğitimi tarihini, insan hayatıyla sıkı ilişkisinden dolayı, ilk insanlardan başlayarak incelemek gerekir.</a:t>
            </a:r>
            <a:endParaRPr lang="tr-TR" dirty="0"/>
          </a:p>
        </p:txBody>
      </p:sp>
    </p:spTree>
    <p:extLst>
      <p:ext uri="{BB962C8B-B14F-4D97-AF65-F5344CB8AC3E}">
        <p14:creationId xmlns:p14="http://schemas.microsoft.com/office/powerpoint/2010/main" val="3181729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insanın canlılık görüntüsü olan hareket, ilkel zamanlarda zorunlu yaşama faaliyetleri şeklinde görülür. Eski çağlarda vücut hareketleri insanın yaşama ve geçim kaygısına bağlı olarak doğa ile uğraşması ya da avlanması gibi faaliyetlerle sınırlı kalmıştır.</a:t>
            </a:r>
            <a:endParaRPr lang="tr-TR" dirty="0"/>
          </a:p>
        </p:txBody>
      </p:sp>
    </p:spTree>
    <p:extLst>
      <p:ext uri="{BB962C8B-B14F-4D97-AF65-F5344CB8AC3E}">
        <p14:creationId xmlns:p14="http://schemas.microsoft.com/office/powerpoint/2010/main" val="88544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İnsanın yer değiştirme biçimi olan yürüme ve koşma ilkel vücut alıştırmaları arasında başta gelir. Yürüme, insanın çeşitli etkenler altında yer yer değiştirme ihtiyacından doğan tabii hareket şeklidir. </a:t>
            </a:r>
            <a:r>
              <a:rPr lang="tr-TR" dirty="0" err="1" smtClean="0"/>
              <a:t>ınsan</a:t>
            </a:r>
            <a:r>
              <a:rPr lang="tr-TR" dirty="0" smtClean="0"/>
              <a:t>, sinir sistemi ile kas ve eklemlerinin kendisine verdiği bu olanağı kullanarak, karnını doyurmanın, kaçıp kurtulmanın, kovalayıp yakalamanın kolaylığını denemiştir.</a:t>
            </a:r>
            <a:endParaRPr lang="tr-TR" dirty="0"/>
          </a:p>
        </p:txBody>
      </p:sp>
    </p:spTree>
    <p:extLst>
      <p:ext uri="{BB962C8B-B14F-4D97-AF65-F5344CB8AC3E}">
        <p14:creationId xmlns:p14="http://schemas.microsoft.com/office/powerpoint/2010/main" val="115142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Beden Eğitimi</a:t>
            </a:r>
            <a:br>
              <a:rPr lang="tr-TR" dirty="0" smtClean="0"/>
            </a:br>
            <a:endParaRPr lang="tr-TR" dirty="0"/>
          </a:p>
        </p:txBody>
      </p:sp>
      <p:sp>
        <p:nvSpPr>
          <p:cNvPr id="3" name="İçerik Yer Tutucusu 2"/>
          <p:cNvSpPr>
            <a:spLocks noGrp="1"/>
          </p:cNvSpPr>
          <p:nvPr>
            <p:ph idx="1"/>
          </p:nvPr>
        </p:nvSpPr>
        <p:spPr/>
        <p:txBody>
          <a:bodyPr/>
          <a:lstStyle/>
          <a:p>
            <a:pPr fontAlgn="base"/>
            <a:r>
              <a:rPr lang="tr-TR" dirty="0" smtClean="0"/>
              <a:t>Beden </a:t>
            </a:r>
            <a:r>
              <a:rPr lang="tr-TR" dirty="0"/>
              <a:t>Eğitimi, bireyin fiziksel aktiviteler aracılığıyla, </a:t>
            </a:r>
            <a:r>
              <a:rPr lang="tr-TR" dirty="0" err="1"/>
              <a:t>psikomotor</a:t>
            </a:r>
            <a:r>
              <a:rPr lang="tr-TR" dirty="0"/>
              <a:t>, bilişsel ve toplumsal alanda gelişimine katkıda bulunan bir süreçtir.</a:t>
            </a:r>
          </a:p>
          <a:p>
            <a:pPr fontAlgn="base"/>
            <a:r>
              <a:rPr lang="tr-TR" dirty="0" smtClean="0"/>
              <a:t>İnsanın</a:t>
            </a:r>
            <a:r>
              <a:rPr lang="tr-TR" dirty="0"/>
              <a:t>, toplum kurallarına uygun olarak yaşaması, birbiriyle olan ilişkilerinin iyi örneğini verebilmesi, yardımsever, insan haklarına saygılı, dürüst davranması, zeki, ruhsal ve fiziksel yapı itibariyle sağlıklı olmasıyla bağlantılıdır.</a:t>
            </a:r>
          </a:p>
          <a:p>
            <a:endParaRPr lang="tr-TR" dirty="0"/>
          </a:p>
        </p:txBody>
      </p:sp>
    </p:spTree>
    <p:extLst>
      <p:ext uri="{BB962C8B-B14F-4D97-AF65-F5344CB8AC3E}">
        <p14:creationId xmlns:p14="http://schemas.microsoft.com/office/powerpoint/2010/main" val="3645382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2-Spor</a:t>
            </a:r>
            <a:br>
              <a:rPr lang="tr-TR" dirty="0" smtClean="0"/>
            </a:br>
            <a:endParaRPr lang="tr-TR" dirty="0"/>
          </a:p>
        </p:txBody>
      </p:sp>
      <p:sp>
        <p:nvSpPr>
          <p:cNvPr id="3" name="İçerik Yer Tutucusu 2"/>
          <p:cNvSpPr>
            <a:spLocks noGrp="1"/>
          </p:cNvSpPr>
          <p:nvPr>
            <p:ph idx="1"/>
          </p:nvPr>
        </p:nvSpPr>
        <p:spPr/>
        <p:txBody>
          <a:bodyPr/>
          <a:lstStyle/>
          <a:p>
            <a:endParaRPr lang="tr-TR" dirty="0" smtClean="0"/>
          </a:p>
          <a:p>
            <a:r>
              <a:rPr lang="tr-TR" dirty="0" smtClean="0"/>
              <a:t>Spor, resmi kurallara bağlı ve birbirleriyle rekabet halinde olan bireyler tarafından yapılan(oynanan) fiziksel aktiviteler bütünüdür.</a:t>
            </a:r>
          </a:p>
          <a:p>
            <a:endParaRPr lang="tr-TR" dirty="0" smtClean="0"/>
          </a:p>
          <a:p>
            <a:r>
              <a:rPr lang="tr-TR" dirty="0" smtClean="0"/>
              <a:t>Spor, beden eğitimi faaliyetlerini özelleştirerek çeşitli branşlarda somutlaşmış, üst düzeyde yapıldığında fizyolojik, psikolojik, estetik, teknik özellikleri gerekli kılan yarışmaya dayalı ve katı kurallarla çevrili bir etkinliktir.</a:t>
            </a:r>
            <a:endParaRPr lang="tr-TR" dirty="0"/>
          </a:p>
        </p:txBody>
      </p:sp>
    </p:spTree>
    <p:extLst>
      <p:ext uri="{BB962C8B-B14F-4D97-AF65-F5344CB8AC3E}">
        <p14:creationId xmlns:p14="http://schemas.microsoft.com/office/powerpoint/2010/main" val="2240932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Bireylerin fiziksel gelişimlerine katkıda bulunmak yalnız beden eğitimine özgü bir amaçtır. Hareket, bireyin doğasında vardır. Hareket sisteminin temelini ise aktif olarak kaslar, pasif olarak da kemikler oluşturur. Hareket bunların daha güçlü olmasına yardımcı olur. Yani, fiziksel etkinlikler normal kas ve kemik gelişimi için zorunlu olmaktadır. Aynı zamanda beden eğitimi etkinlikleri, kemik özgül ağırlığını ve bağ dokuların esnekliğini arttırarak bunları baskı ve gerginliklere karşı güçlendirir. </a:t>
            </a:r>
            <a:endParaRPr lang="tr-TR" dirty="0"/>
          </a:p>
        </p:txBody>
      </p:sp>
    </p:spTree>
    <p:extLst>
      <p:ext uri="{BB962C8B-B14F-4D97-AF65-F5344CB8AC3E}">
        <p14:creationId xmlns:p14="http://schemas.microsoft.com/office/powerpoint/2010/main" val="4244753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Beden eğitimi etkinlikleri düzenli olarak yapıldıklarında, organizmanın fiziksel uygunluğunu ve dayanıklılığını buna bağlı olarak iç organların fonksiyonlarını geliştirir. Böylece organizmanın değişen koşullara daha kolay uyum sağlaması ve yorgunluğa karşı koyma gücü artar. En fazla etki, becerilerin gelişmesi, </a:t>
            </a:r>
            <a:r>
              <a:rPr lang="tr-TR" dirty="0" err="1" smtClean="0"/>
              <a:t>kassal</a:t>
            </a:r>
            <a:r>
              <a:rPr lang="tr-TR" dirty="0" smtClean="0"/>
              <a:t> hareketle verimliliğin artması, dolayısıyla </a:t>
            </a:r>
            <a:r>
              <a:rPr lang="tr-TR" dirty="0" err="1" smtClean="0"/>
              <a:t>kassal</a:t>
            </a:r>
            <a:r>
              <a:rPr lang="tr-TR" dirty="0" smtClean="0"/>
              <a:t> güç ve dayanıklılığın artmasında görülür.</a:t>
            </a:r>
          </a:p>
          <a:p>
            <a:endParaRPr lang="tr-TR" dirty="0"/>
          </a:p>
        </p:txBody>
      </p:sp>
    </p:spTree>
    <p:extLst>
      <p:ext uri="{BB962C8B-B14F-4D97-AF65-F5344CB8AC3E}">
        <p14:creationId xmlns:p14="http://schemas.microsoft.com/office/powerpoint/2010/main" val="27369230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386</Words>
  <Application>Microsoft Office PowerPoint</Application>
  <PresentationFormat>Geniş ekran</PresentationFormat>
  <Paragraphs>15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BEDEN EĞİTİMİ VE VÜCIT GELİŞTİRME DERSİ </vt:lpstr>
      <vt:lpstr>Giriş </vt:lpstr>
      <vt:lpstr>PowerPoint Sunusu</vt:lpstr>
      <vt:lpstr>PowerPoint Sunusu</vt:lpstr>
      <vt:lpstr>Beden Eğitimi </vt:lpstr>
      <vt:lpstr>2-Spor </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 VE VÜCIT GELİŞTİRME 1 DERSİ 1. HAFTA</dc:title>
  <dc:creator>HP</dc:creator>
  <cp:lastModifiedBy>HP</cp:lastModifiedBy>
  <cp:revision>3</cp:revision>
  <dcterms:created xsi:type="dcterms:W3CDTF">2020-05-10T19:28:41Z</dcterms:created>
  <dcterms:modified xsi:type="dcterms:W3CDTF">2020-05-10T22:37:06Z</dcterms:modified>
</cp:coreProperties>
</file>