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64"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16-Sep-20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16-Sep-20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16-Sep-20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16-Sep-20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16-Sep-20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16-Sep-20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16-Sep-20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16-Sep-20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16-Sep-20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16-Sep-20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16-Sep-20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16-Sep-20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endParaRPr lang="en-US" dirty="0" smtClean="0"/>
          </a:p>
          <a:p>
            <a:r>
              <a:rPr lang="en-US" dirty="0" smtClean="0"/>
              <a:t>KAHVE</a:t>
            </a:r>
            <a:endParaRPr lang="tr-TR" dirty="0"/>
          </a:p>
        </p:txBody>
      </p:sp>
    </p:spTree>
    <p:extLst>
      <p:ext uri="{BB962C8B-B14F-4D97-AF65-F5344CB8AC3E}">
        <p14:creationId xmlns:p14="http://schemas.microsoft.com/office/powerpoint/2010/main" val="337520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Kahve, kahve ağacının meyvesinin çekirdeğidir. Kahve ağacından toplanan her kahve meyvesinde 2 kahve tanesi bulunur, bu taneler kuruduğunda ağaçtan toplanır. Üretilmesi amaçlanan kahve türüne göre farklı kavurma biçimleri vardır. Türk kahvesi genellikle sıcak hava akımı yöntemiyle 8–10 dk. arası kavrulmaktadır. Filtre kahve yapımında bu süre 3–5 dk. arasındadır</a:t>
            </a:r>
          </a:p>
        </p:txBody>
      </p:sp>
    </p:spTree>
    <p:extLst>
      <p:ext uri="{BB962C8B-B14F-4D97-AF65-F5344CB8AC3E}">
        <p14:creationId xmlns:p14="http://schemas.microsoft.com/office/powerpoint/2010/main" val="51297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Kahve</a:t>
            </a:r>
            <a:r>
              <a:rPr lang="en-US" dirty="0" smtClean="0"/>
              <a:t> </a:t>
            </a:r>
            <a:r>
              <a:rPr lang="en-US" dirty="0" err="1" smtClean="0"/>
              <a:t>Yapılırken</a:t>
            </a:r>
            <a:r>
              <a:rPr lang="en-US" dirty="0" smtClean="0"/>
              <a:t> </a:t>
            </a:r>
            <a:r>
              <a:rPr lang="tr-TR" dirty="0" smtClean="0"/>
              <a:t>Dikkat </a:t>
            </a:r>
            <a:r>
              <a:rPr lang="tr-TR" dirty="0"/>
              <a:t>Edilecek </a:t>
            </a:r>
            <a:r>
              <a:rPr lang="en-US" dirty="0" smtClean="0"/>
              <a:t>İ</a:t>
            </a:r>
            <a:r>
              <a:rPr lang="tr-TR" dirty="0" err="1" smtClean="0"/>
              <a:t>lkeler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I</a:t>
            </a:r>
            <a:r>
              <a:rPr lang="en-US" dirty="0" smtClean="0"/>
              <a:t>ş</a:t>
            </a:r>
            <a:r>
              <a:rPr lang="tr-TR" dirty="0" err="1" smtClean="0"/>
              <a:t>ık</a:t>
            </a:r>
            <a:r>
              <a:rPr lang="tr-TR" dirty="0"/>
              <a:t>, nem, koku, çok sıcak ve çok soğuk ortamlardan uzakta muhafaza edilmelidir.</a:t>
            </a:r>
          </a:p>
          <a:p>
            <a:pPr algn="just">
              <a:lnSpc>
                <a:spcPct val="150000"/>
              </a:lnSpc>
            </a:pPr>
            <a:r>
              <a:rPr lang="tr-TR" dirty="0" smtClean="0"/>
              <a:t>Daima </a:t>
            </a:r>
            <a:r>
              <a:rPr lang="tr-TR" dirty="0"/>
              <a:t>temiz içme suyu kullanılmalıdır.</a:t>
            </a:r>
          </a:p>
          <a:p>
            <a:pPr algn="just">
              <a:lnSpc>
                <a:spcPct val="150000"/>
              </a:lnSpc>
            </a:pPr>
            <a:r>
              <a:rPr lang="tr-TR" dirty="0" smtClean="0"/>
              <a:t>Yüksek </a:t>
            </a:r>
            <a:r>
              <a:rPr lang="tr-TR" dirty="0"/>
              <a:t>kaliteli, taze </a:t>
            </a:r>
            <a:r>
              <a:rPr lang="tr-TR" dirty="0" err="1" smtClean="0"/>
              <a:t>kavrulmu</a:t>
            </a:r>
            <a:r>
              <a:rPr lang="en-US" dirty="0" smtClean="0"/>
              <a:t>ş</a:t>
            </a:r>
            <a:r>
              <a:rPr lang="tr-TR" dirty="0" smtClean="0"/>
              <a:t> </a:t>
            </a:r>
            <a:r>
              <a:rPr lang="tr-TR" dirty="0"/>
              <a:t>ve taze olarak öğütülüp </a:t>
            </a:r>
            <a:r>
              <a:rPr lang="tr-TR" dirty="0" err="1" smtClean="0"/>
              <a:t>paketlenmi</a:t>
            </a:r>
            <a:r>
              <a:rPr lang="en-US" dirty="0" smtClean="0"/>
              <a:t>ş</a:t>
            </a:r>
            <a:r>
              <a:rPr lang="tr-TR" dirty="0" smtClean="0"/>
              <a:t> </a:t>
            </a:r>
            <a:r>
              <a:rPr lang="tr-TR" dirty="0"/>
              <a:t>kahve tercih edilmelidir</a:t>
            </a:r>
            <a:r>
              <a:rPr lang="tr-TR" dirty="0" smtClean="0"/>
              <a:t>.</a:t>
            </a:r>
            <a:endParaRPr lang="tr-TR" dirty="0"/>
          </a:p>
        </p:txBody>
      </p:sp>
    </p:spTree>
    <p:extLst>
      <p:ext uri="{BB962C8B-B14F-4D97-AF65-F5344CB8AC3E}">
        <p14:creationId xmlns:p14="http://schemas.microsoft.com/office/powerpoint/2010/main" val="127045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Kahve</a:t>
            </a:r>
            <a:r>
              <a:rPr lang="en-US" dirty="0" smtClean="0"/>
              <a:t> </a:t>
            </a:r>
            <a:r>
              <a:rPr lang="en-US" dirty="0" err="1" smtClean="0"/>
              <a:t>Yapılırken</a:t>
            </a:r>
            <a:r>
              <a:rPr lang="en-US" dirty="0" smtClean="0"/>
              <a:t> </a:t>
            </a:r>
            <a:r>
              <a:rPr lang="tr-TR" dirty="0" smtClean="0"/>
              <a:t>Dikkat </a:t>
            </a:r>
            <a:r>
              <a:rPr lang="tr-TR" dirty="0"/>
              <a:t>Edilecek </a:t>
            </a:r>
            <a:r>
              <a:rPr lang="en-US" dirty="0" smtClean="0"/>
              <a:t>İ</a:t>
            </a:r>
            <a:r>
              <a:rPr lang="tr-TR" dirty="0" err="1" smtClean="0"/>
              <a:t>lkeler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Kapağı </a:t>
            </a:r>
            <a:r>
              <a:rPr lang="tr-TR" dirty="0"/>
              <a:t>kapalı olarak saklanmalıdır. Kendine ait bir saklama kabı yoksa bir cam kavanoza </a:t>
            </a:r>
            <a:r>
              <a:rPr lang="tr-TR" dirty="0" err="1" smtClean="0"/>
              <a:t>bo</a:t>
            </a:r>
            <a:r>
              <a:rPr lang="en-US" dirty="0" smtClean="0"/>
              <a:t>ş</a:t>
            </a:r>
            <a:r>
              <a:rPr lang="tr-TR" dirty="0" err="1" smtClean="0"/>
              <a:t>altılabilir</a:t>
            </a:r>
            <a:r>
              <a:rPr lang="tr-TR" dirty="0"/>
              <a:t>. Bu saklama kabı daima temiz tutulmalı, kahve içindeki kahve bitmeden yeni kahve ilave edilmemelidir.</a:t>
            </a:r>
          </a:p>
          <a:p>
            <a:pPr algn="just">
              <a:lnSpc>
                <a:spcPct val="150000"/>
              </a:lnSpc>
            </a:pPr>
            <a:r>
              <a:rPr lang="tr-TR" dirty="0" smtClean="0"/>
              <a:t>Saklama </a:t>
            </a:r>
            <a:r>
              <a:rPr lang="tr-TR" dirty="0"/>
              <a:t>kabının içine rutubetli ya da ıslak </a:t>
            </a:r>
            <a:r>
              <a:rPr lang="tr-TR" dirty="0" err="1" smtClean="0"/>
              <a:t>ka</a:t>
            </a:r>
            <a:r>
              <a:rPr lang="en-US" dirty="0" smtClean="0"/>
              <a:t>ş</a:t>
            </a:r>
            <a:r>
              <a:rPr lang="tr-TR" dirty="0" err="1" smtClean="0"/>
              <a:t>ık</a:t>
            </a:r>
            <a:r>
              <a:rPr lang="tr-TR" dirty="0" smtClean="0"/>
              <a:t> </a:t>
            </a:r>
            <a:r>
              <a:rPr lang="tr-TR" dirty="0"/>
              <a:t>sokulmamalıdır</a:t>
            </a:r>
            <a:r>
              <a:rPr lang="tr-TR" dirty="0" smtClean="0"/>
              <a:t>.</a:t>
            </a:r>
            <a:endParaRPr lang="tr-TR" dirty="0"/>
          </a:p>
        </p:txBody>
      </p:sp>
    </p:spTree>
    <p:extLst>
      <p:ext uri="{BB962C8B-B14F-4D97-AF65-F5344CB8AC3E}">
        <p14:creationId xmlns:p14="http://schemas.microsoft.com/office/powerpoint/2010/main" val="295368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Kahve</a:t>
            </a:r>
            <a:r>
              <a:rPr lang="en-US" dirty="0" smtClean="0"/>
              <a:t> </a:t>
            </a:r>
            <a:r>
              <a:rPr lang="en-US" dirty="0" err="1" smtClean="0"/>
              <a:t>Yapılırken</a:t>
            </a:r>
            <a:r>
              <a:rPr lang="en-US" dirty="0" smtClean="0"/>
              <a:t> </a:t>
            </a:r>
            <a:r>
              <a:rPr lang="tr-TR" dirty="0" smtClean="0"/>
              <a:t>Dikkat </a:t>
            </a:r>
            <a:r>
              <a:rPr lang="tr-TR" dirty="0"/>
              <a:t>Edilecek </a:t>
            </a:r>
            <a:r>
              <a:rPr lang="en-US" dirty="0" smtClean="0"/>
              <a:t>İ</a:t>
            </a:r>
            <a:r>
              <a:rPr lang="tr-TR" dirty="0" err="1" smtClean="0"/>
              <a:t>lkeler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Saklama </a:t>
            </a:r>
            <a:r>
              <a:rPr lang="tr-TR" dirty="0"/>
              <a:t>kaplarının temizlik </a:t>
            </a:r>
            <a:r>
              <a:rPr lang="tr-TR" dirty="0" smtClean="0"/>
              <a:t>a</a:t>
            </a:r>
            <a:r>
              <a:rPr lang="en-US" dirty="0" smtClean="0"/>
              <a:t>ş</a:t>
            </a:r>
            <a:r>
              <a:rPr lang="tr-TR" dirty="0" smtClean="0"/>
              <a:t>amasında </a:t>
            </a:r>
            <a:r>
              <a:rPr lang="tr-TR" dirty="0"/>
              <a:t>kokulu sabun ve deterjan benzeri temizlik maddeleri kullanılmamalıdır. Mutlaka kullanmak gerekiyorsa temizlik </a:t>
            </a:r>
            <a:r>
              <a:rPr lang="tr-TR" dirty="0" smtClean="0"/>
              <a:t>i</a:t>
            </a:r>
            <a:r>
              <a:rPr lang="en-US" dirty="0" smtClean="0"/>
              <a:t>ş</a:t>
            </a:r>
            <a:r>
              <a:rPr lang="tr-TR" dirty="0" err="1" smtClean="0"/>
              <a:t>lemi</a:t>
            </a:r>
            <a:r>
              <a:rPr lang="tr-TR" dirty="0" smtClean="0"/>
              <a:t> </a:t>
            </a:r>
            <a:r>
              <a:rPr lang="tr-TR" dirty="0"/>
              <a:t>bittikten sonra bol su ile durulanmalıdır.</a:t>
            </a:r>
          </a:p>
          <a:p>
            <a:pPr algn="just">
              <a:lnSpc>
                <a:spcPct val="150000"/>
              </a:lnSpc>
            </a:pPr>
            <a:r>
              <a:rPr lang="tr-TR" dirty="0" smtClean="0"/>
              <a:t>Fincanların </a:t>
            </a:r>
            <a:r>
              <a:rPr lang="tr-TR" dirty="0"/>
              <a:t>yıkanmasında da mümkün olduğunca kokusuz sabun kullanımına ve bol su ile durulamaya özen gösterilmelidir.</a:t>
            </a:r>
          </a:p>
        </p:txBody>
      </p:sp>
    </p:spTree>
    <p:extLst>
      <p:ext uri="{BB962C8B-B14F-4D97-AF65-F5344CB8AC3E}">
        <p14:creationId xmlns:p14="http://schemas.microsoft.com/office/powerpoint/2010/main" val="2722641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K</a:t>
            </a:r>
            <a:r>
              <a:rPr lang="en-US" dirty="0" err="1" smtClean="0"/>
              <a:t>aynakça</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dirty="0" err="1" smtClean="0"/>
              <a:t>Megep</a:t>
            </a:r>
            <a:r>
              <a:rPr lang="en-US" dirty="0" smtClean="0"/>
              <a:t> – </a:t>
            </a:r>
            <a:r>
              <a:rPr lang="en-US" dirty="0" err="1" smtClean="0"/>
              <a:t>İçecek</a:t>
            </a:r>
            <a:r>
              <a:rPr lang="en-US" dirty="0" smtClean="0"/>
              <a:t> </a:t>
            </a:r>
            <a:r>
              <a:rPr lang="en-US" dirty="0" err="1" smtClean="0"/>
              <a:t>Hazırlama</a:t>
            </a:r>
            <a:endParaRPr lang="tr-TR" dirty="0"/>
          </a:p>
        </p:txBody>
      </p:sp>
    </p:spTree>
    <p:extLst>
      <p:ext uri="{BB962C8B-B14F-4D97-AF65-F5344CB8AC3E}">
        <p14:creationId xmlns:p14="http://schemas.microsoft.com/office/powerpoint/2010/main" val="422338073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11</TotalTime>
  <Words>211</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6</vt:i4>
      </vt:variant>
    </vt:vector>
  </HeadingPairs>
  <TitlesOfParts>
    <vt:vector size="8" baseType="lpstr">
      <vt:lpstr>Franklin Gothic Book</vt:lpstr>
      <vt:lpstr>Crop</vt:lpstr>
      <vt:lpstr>PowerPoint Sunusu</vt:lpstr>
      <vt:lpstr>PowerPoint Sunusu</vt:lpstr>
      <vt:lpstr>Kahve Yapılırken Dikkat Edilecek İlkeler</vt:lpstr>
      <vt:lpstr>Kahve Yapılırken Dikkat Edilecek İlkeler</vt:lpstr>
      <vt:lpstr>Kahve Yapılırken Dikkat Edilecek İlkeler</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İçecek Üretimi</dc:title>
  <dc:creator>Sinan</dc:creator>
  <cp:lastModifiedBy>Sinan</cp:lastModifiedBy>
  <cp:revision>5</cp:revision>
  <dcterms:created xsi:type="dcterms:W3CDTF">2020-05-10T17:49:11Z</dcterms:created>
  <dcterms:modified xsi:type="dcterms:W3CDTF">2020-09-16T12:05:37Z</dcterms:modified>
</cp:coreProperties>
</file>