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4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073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06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570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86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89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1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8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554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59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659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3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EE109-6ACB-429B-B1BE-319825489424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23F8C-22BC-4798-9E36-CF5FA41C8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37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</a:t>
            </a:r>
            <a:r>
              <a:rPr lang="tr-TR" dirty="0" smtClean="0"/>
              <a:t>ders </a:t>
            </a:r>
            <a:r>
              <a:rPr lang="tr-TR" dirty="0"/>
              <a:t>içerik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 dokuma halıların bazı özellikleri ve bunların tespiti</a:t>
            </a:r>
          </a:p>
          <a:p>
            <a:r>
              <a:rPr lang="tr-TR" dirty="0" smtClean="0"/>
              <a:t>Halı kimlik </a:t>
            </a:r>
            <a:r>
              <a:rPr lang="tr-TR" dirty="0"/>
              <a:t>bilgisi </a:t>
            </a:r>
            <a:r>
              <a:rPr lang="tr-TR" dirty="0" smtClean="0"/>
              <a:t>hazırlama, belgeleme (envanter)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4665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El dokuma halıların bazı özellikleri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En </a:t>
            </a:r>
            <a:r>
              <a:rPr lang="es-ES" dirty="0"/>
              <a:t>ve boy, en/boy oranı, yüzey </a:t>
            </a:r>
            <a:r>
              <a:rPr lang="es-ES" dirty="0" smtClean="0"/>
              <a:t>alanı</a:t>
            </a:r>
            <a:endParaRPr lang="tr-TR" dirty="0" smtClean="0"/>
          </a:p>
          <a:p>
            <a:r>
              <a:rPr lang="tr-TR" dirty="0" smtClean="0"/>
              <a:t>Toplam ağırlık, metrekare ağırlık</a:t>
            </a:r>
          </a:p>
          <a:p>
            <a:r>
              <a:rPr lang="tr-TR" dirty="0" smtClean="0"/>
              <a:t>Hav yüksekliği</a:t>
            </a:r>
          </a:p>
          <a:p>
            <a:r>
              <a:rPr lang="tr-TR" dirty="0" smtClean="0"/>
              <a:t>Kilim örgü eni</a:t>
            </a:r>
          </a:p>
          <a:p>
            <a:r>
              <a:rPr lang="tr-TR" dirty="0" smtClean="0"/>
              <a:t>Etlik dokuma eni</a:t>
            </a:r>
          </a:p>
          <a:p>
            <a:r>
              <a:rPr lang="tr-TR" dirty="0" smtClean="0"/>
              <a:t>Saçak uzunlukları</a:t>
            </a:r>
          </a:p>
          <a:p>
            <a:r>
              <a:rPr lang="tr-TR" dirty="0" smtClean="0"/>
              <a:t>Desimetrekaredeki düğüm sayısı</a:t>
            </a:r>
          </a:p>
          <a:p>
            <a:r>
              <a:rPr lang="tr-TR" dirty="0" smtClean="0"/>
              <a:t>Düğüm tipi </a:t>
            </a:r>
          </a:p>
          <a:p>
            <a:r>
              <a:rPr lang="tr-TR" dirty="0"/>
              <a:t> </a:t>
            </a:r>
            <a:r>
              <a:rPr lang="tr-TR" dirty="0" smtClean="0"/>
              <a:t>Renk, motif, kompozisyon özellikleri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088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El dokuma halıların bazı özelliklerinin tespitinde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Standartları Enstitüsü tarafından hazırlanan standartlar</a:t>
            </a:r>
          </a:p>
          <a:p>
            <a:pPr marL="0" indent="0">
              <a:buNone/>
            </a:pPr>
            <a:r>
              <a:rPr lang="tr-TR" dirty="0" smtClean="0"/>
              <a:t>TS 2893, TS 2892, TS 43 gibi</a:t>
            </a:r>
          </a:p>
          <a:p>
            <a:r>
              <a:rPr lang="tr-TR" dirty="0" smtClean="0"/>
              <a:t>Daha önce bu konuda yapılmış doktora ve yüksek lisans tezleri, araştırma projeleri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9777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Halı bilgi formu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r>
              <a:rPr lang="tr-TR" sz="1800" dirty="0" smtClean="0"/>
              <a:t>Köy adı</a:t>
            </a:r>
          </a:p>
          <a:p>
            <a:r>
              <a:rPr lang="tr-TR" sz="1800" dirty="0" smtClean="0"/>
              <a:t>Halı adı</a:t>
            </a:r>
          </a:p>
          <a:p>
            <a:r>
              <a:rPr lang="tr-TR" sz="1800" dirty="0" smtClean="0"/>
              <a:t>Halı cinsi</a:t>
            </a:r>
          </a:p>
          <a:p>
            <a:r>
              <a:rPr lang="tr-TR" sz="1800" dirty="0" smtClean="0"/>
              <a:t>Temin edildiği yer</a:t>
            </a:r>
          </a:p>
          <a:p>
            <a:r>
              <a:rPr lang="tr-TR" sz="1800" dirty="0" smtClean="0"/>
              <a:t>Film numarası</a:t>
            </a:r>
          </a:p>
          <a:p>
            <a:r>
              <a:rPr lang="tr-TR" sz="1800" dirty="0" smtClean="0"/>
              <a:t>Kilim örgü eni</a:t>
            </a:r>
          </a:p>
          <a:p>
            <a:r>
              <a:rPr lang="tr-TR" sz="1800" dirty="0" smtClean="0"/>
              <a:t>Saçak uzunluğu</a:t>
            </a:r>
          </a:p>
          <a:p>
            <a:r>
              <a:rPr lang="tr-TR" sz="1800" dirty="0" smtClean="0"/>
              <a:t>Etlik dokuma eni</a:t>
            </a:r>
          </a:p>
          <a:p>
            <a:r>
              <a:rPr lang="tr-TR" sz="1800" dirty="0" smtClean="0"/>
              <a:t>Hav yüksekliği</a:t>
            </a:r>
          </a:p>
          <a:p>
            <a:r>
              <a:rPr lang="tr-TR" sz="1800" dirty="0" smtClean="0"/>
              <a:t>Düğüm sayısı</a:t>
            </a:r>
          </a:p>
          <a:p>
            <a:r>
              <a:rPr lang="tr-TR" sz="1800" dirty="0" smtClean="0"/>
              <a:t>Ağırlığı</a:t>
            </a:r>
          </a:p>
          <a:p>
            <a:r>
              <a:rPr lang="tr-TR" sz="1800" dirty="0" smtClean="0"/>
              <a:t>Düğüm şekli</a:t>
            </a:r>
          </a:p>
          <a:p>
            <a:r>
              <a:rPr lang="tr-TR" sz="1800" dirty="0" smtClean="0"/>
              <a:t>Motif adları</a:t>
            </a:r>
          </a:p>
          <a:p>
            <a:r>
              <a:rPr lang="tr-TR" sz="1800" dirty="0" smtClean="0"/>
              <a:t>Kullanılan renkler</a:t>
            </a:r>
          </a:p>
          <a:p>
            <a:r>
              <a:rPr lang="tr-TR" sz="1800" dirty="0" smtClean="0"/>
              <a:t>Desen özellikleri</a:t>
            </a:r>
          </a:p>
          <a:p>
            <a:endParaRPr lang="tr-TR" sz="1800" dirty="0"/>
          </a:p>
          <a:p>
            <a:endParaRPr lang="tr-TR" sz="1800" dirty="0" smtClean="0"/>
          </a:p>
          <a:p>
            <a:r>
              <a:rPr lang="tr-TR" sz="1800" dirty="0" smtClean="0"/>
              <a:t>Çözgü atkı ilme ipliklerin; </a:t>
            </a:r>
          </a:p>
          <a:p>
            <a:r>
              <a:rPr lang="tr-TR" sz="1800" dirty="0" smtClean="0"/>
              <a:t>lif cinsi</a:t>
            </a:r>
          </a:p>
          <a:p>
            <a:r>
              <a:rPr lang="tr-TR" sz="1800" dirty="0" smtClean="0"/>
              <a:t>büküm ve kat sayısı, büküm yönü</a:t>
            </a:r>
          </a:p>
          <a:p>
            <a:endParaRPr lang="tr-TR" sz="1800" dirty="0" smtClean="0"/>
          </a:p>
          <a:p>
            <a:endParaRPr lang="tr-TR" sz="1800" dirty="0" smtClean="0"/>
          </a:p>
          <a:p>
            <a:endParaRPr lang="tr-TR" sz="1800" dirty="0" smtClean="0"/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994967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Sivas Atatürk Kongre ve Etnografya Müzesinden iki kilim fotoğrafı (Karaman 2013)</a:t>
            </a:r>
            <a:endParaRPr lang="tr-TR" sz="28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39788" y="1426464"/>
            <a:ext cx="5157787" cy="748411"/>
          </a:xfrm>
        </p:spPr>
        <p:txBody>
          <a:bodyPr/>
          <a:lstStyle/>
          <a:p>
            <a:r>
              <a:rPr lang="tr-TR" dirty="0" smtClean="0"/>
              <a:t>Envanter no:97 ilikli kilim</a:t>
            </a: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93712"/>
          </a:xfrm>
        </p:spPr>
        <p:txBody>
          <a:bodyPr/>
          <a:lstStyle/>
          <a:p>
            <a:r>
              <a:rPr lang="tr-TR" dirty="0" smtClean="0"/>
              <a:t>Envanter no: 83 ilikli kilim  </a:t>
            </a:r>
            <a:endParaRPr lang="tr-TR" dirty="0"/>
          </a:p>
        </p:txBody>
      </p:sp>
      <p:pic>
        <p:nvPicPr>
          <p:cNvPr id="5122" name="Picture 2" descr="C:\Documents and Settings\Teknik\Belgelerim\Resimlerim\[KONU YOK](1)\IMG_848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9561" y="2174875"/>
            <a:ext cx="2963466" cy="3951288"/>
          </a:xfrm>
          <a:prstGeom prst="rect">
            <a:avLst/>
          </a:prstGeom>
          <a:noFill/>
        </p:spPr>
      </p:pic>
      <p:pic>
        <p:nvPicPr>
          <p:cNvPr id="5124" name="Picture 4" descr="C:\Documents and Settings\Teknik\Belgelerim\Resimlerim\[KONU YOK](1)\IMG_8482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708179" y="2174875"/>
            <a:ext cx="2963466" cy="3951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2992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168</Words>
  <Application>Microsoft Office PowerPoint</Application>
  <PresentationFormat>Geniş ekran</PresentationFormat>
  <Paragraphs>44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2. ders içerik</vt:lpstr>
      <vt:lpstr>El dokuma halıların bazı özellikleri</vt:lpstr>
      <vt:lpstr>El dokuma halıların bazı özelliklerinin tespitinde</vt:lpstr>
      <vt:lpstr>Halı bilgi formu</vt:lpstr>
      <vt:lpstr>Sivas Atatürk Kongre ve Etnografya Müzesinden iki kilim fotoğrafı (Karaman 2013)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 içerik</dc:title>
  <dc:creator>zeynep</dc:creator>
  <cp:lastModifiedBy>zeynep</cp:lastModifiedBy>
  <cp:revision>21</cp:revision>
  <dcterms:created xsi:type="dcterms:W3CDTF">2018-03-26T11:52:04Z</dcterms:created>
  <dcterms:modified xsi:type="dcterms:W3CDTF">2018-08-15T08:27:47Z</dcterms:modified>
</cp:coreProperties>
</file>