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10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03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45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09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535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57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07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99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33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06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F21163-E8CE-4CDE-AAA8-BCCDBED58BB2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7026BCB-5A0B-4190-8504-ABD3308F86FF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04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D2644-E3A3-4B30-BB5D-B4C03C69C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1930 Kuşağı Düzyazısı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60E6F0-1B66-47BC-935A-E70176B395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702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B78A5-4876-40D6-B7B1-0342092A5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Yorgos</a:t>
            </a:r>
            <a:r>
              <a:rPr lang="tr-TR" dirty="0"/>
              <a:t> </a:t>
            </a:r>
            <a:r>
              <a:rPr lang="tr-TR" dirty="0" err="1"/>
              <a:t>Theotokas</a:t>
            </a:r>
            <a:r>
              <a:rPr lang="tr-TR" dirty="0"/>
              <a:t> ( 1905 – 1966)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AC6DC-7A4D-4072-B1AE-3027D5C29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İstanbul doğumlu. Aydın ve eğitimli biri.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Savaştan sonra Yunanistan'ın yenilenmesi gerektiğini savunuyordu.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Gelenek, Rumluk, Ortodoksluk, halk geleneği </a:t>
            </a:r>
            <a:r>
              <a:rPr lang="en-GB" sz="2400" dirty="0"/>
              <a:t>+ </a:t>
            </a:r>
            <a:r>
              <a:rPr lang="tr-TR" sz="2400" dirty="0"/>
              <a:t>Avrupa’daki edebi gelişmeleri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En çok deneme yazdı (</a:t>
            </a:r>
            <a:r>
              <a:rPr lang="tr-TR" sz="2400" i="1" dirty="0"/>
              <a:t>Özgür Düşünce</a:t>
            </a:r>
            <a:r>
              <a:rPr lang="tr-TR" sz="2400" dirty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i="1" dirty="0" err="1"/>
              <a:t>Leonis</a:t>
            </a:r>
            <a:r>
              <a:rPr lang="tr-TR" sz="2400" i="1" dirty="0"/>
              <a:t> - Bir Dünyanın Merkezindeki Şehir: </a:t>
            </a:r>
            <a:r>
              <a:rPr lang="tr-TR" sz="2400" i="1"/>
              <a:t>İstanbul 1914-1922</a:t>
            </a:r>
            <a:r>
              <a:rPr lang="tr-TR" sz="2400"/>
              <a:t> </a:t>
            </a:r>
            <a:r>
              <a:rPr lang="tr-TR" sz="2400" dirty="0"/>
              <a:t>(1940)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53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EB1D3-A257-4B96-B924-7AE10BCE3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1930 </a:t>
            </a:r>
            <a:r>
              <a:rPr lang="en-GB" dirty="0" err="1"/>
              <a:t>Kuşağı</a:t>
            </a:r>
            <a:r>
              <a:rPr lang="en-GB" dirty="0"/>
              <a:t> </a:t>
            </a:r>
            <a:r>
              <a:rPr lang="en-GB" dirty="0" err="1"/>
              <a:t>Düzyazısı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1B874-62A6-468E-9752-DA1E873E5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1928 – 1935 yılları arasında ilk romanları yazan yazarlar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400" dirty="0"/>
              <a:t>1930 </a:t>
            </a:r>
            <a:r>
              <a:rPr lang="en-GB" sz="2400" dirty="0" err="1"/>
              <a:t>kuşağı</a:t>
            </a:r>
            <a:r>
              <a:rPr lang="en-GB" sz="2400" dirty="0"/>
              <a:t> </a:t>
            </a:r>
            <a:r>
              <a:rPr lang="en-GB" sz="2400" dirty="0" err="1"/>
              <a:t>düzyazı</a:t>
            </a:r>
            <a:r>
              <a:rPr lang="en-GB" sz="2400" dirty="0"/>
              <a:t> </a:t>
            </a:r>
            <a:r>
              <a:rPr lang="en-GB" sz="2400" dirty="0" err="1"/>
              <a:t>yazarları</a:t>
            </a:r>
            <a:r>
              <a:rPr lang="en-GB" sz="2400" dirty="0"/>
              <a:t> </a:t>
            </a:r>
            <a:r>
              <a:rPr lang="en-GB" sz="2400" dirty="0" err="1"/>
              <a:t>ise</a:t>
            </a:r>
            <a:r>
              <a:rPr lang="en-GB" sz="2400" dirty="0"/>
              <a:t> </a:t>
            </a:r>
            <a:r>
              <a:rPr lang="en-GB" sz="2400" dirty="0" err="1"/>
              <a:t>farklı</a:t>
            </a:r>
            <a:r>
              <a:rPr lang="en-GB" sz="2400" dirty="0"/>
              <a:t> </a:t>
            </a:r>
            <a:r>
              <a:rPr lang="en-GB" sz="2400" dirty="0" err="1"/>
              <a:t>arayışlarda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deneyimlerde</a:t>
            </a:r>
            <a:r>
              <a:rPr lang="en-GB" sz="2400" dirty="0"/>
              <a:t> </a:t>
            </a:r>
            <a:r>
              <a:rPr lang="en-GB" sz="2400" dirty="0" err="1"/>
              <a:t>bulundu</a:t>
            </a:r>
            <a:r>
              <a:rPr lang="en-GB" sz="2400" dirty="0"/>
              <a:t>.</a:t>
            </a:r>
            <a:endParaRPr lang="el-G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/>
              <a:t>Τ</a:t>
            </a:r>
            <a:r>
              <a:rPr lang="en-GB" sz="2400" dirty="0" err="1"/>
              <a:t>oplumsal</a:t>
            </a:r>
            <a:r>
              <a:rPr lang="en-GB" sz="2400" dirty="0"/>
              <a:t> realism</a:t>
            </a:r>
            <a:r>
              <a:rPr lang="el-GR" sz="2400" dirty="0"/>
              <a:t>, </a:t>
            </a:r>
            <a:r>
              <a:rPr lang="tr-TR" sz="2400" dirty="0"/>
              <a:t>aynı zamanda </a:t>
            </a:r>
            <a:r>
              <a:rPr lang="en-GB" sz="2400" dirty="0" err="1"/>
              <a:t>savaş</a:t>
            </a:r>
            <a:r>
              <a:rPr lang="en-GB" sz="2400" dirty="0"/>
              <a:t> </a:t>
            </a:r>
            <a:r>
              <a:rPr lang="en-GB" sz="2400" dirty="0" err="1"/>
              <a:t>karşıtı</a:t>
            </a:r>
            <a:r>
              <a:rPr lang="en-GB" sz="2400" dirty="0"/>
              <a:t> </a:t>
            </a:r>
            <a:r>
              <a:rPr lang="en-GB" sz="2400" dirty="0" err="1"/>
              <a:t>ve</a:t>
            </a:r>
            <a:r>
              <a:rPr lang="en-GB" sz="2400" dirty="0"/>
              <a:t> </a:t>
            </a:r>
            <a:r>
              <a:rPr lang="en-GB" sz="2400" dirty="0" err="1"/>
              <a:t>şehir</a:t>
            </a:r>
            <a:r>
              <a:rPr lang="en-GB" sz="2400" dirty="0"/>
              <a:t> </a:t>
            </a:r>
            <a:r>
              <a:rPr lang="en-GB" sz="2400" dirty="0" err="1"/>
              <a:t>romanları</a:t>
            </a:r>
            <a:r>
              <a:rPr lang="en-GB" sz="2400" dirty="0"/>
              <a:t> </a:t>
            </a:r>
            <a:r>
              <a:rPr lang="en-GB" sz="2400" dirty="0" err="1"/>
              <a:t>yazılır</a:t>
            </a:r>
            <a:r>
              <a:rPr lang="en-GB" sz="2400" dirty="0"/>
              <a:t>. </a:t>
            </a: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Hikayeden çok roman yazılır.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6376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7E465-8258-43B8-9C0E-729814A3C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1930 </a:t>
            </a:r>
            <a:r>
              <a:rPr lang="en-GB" dirty="0" err="1"/>
              <a:t>Kuşağı</a:t>
            </a:r>
            <a:r>
              <a:rPr lang="en-GB" dirty="0"/>
              <a:t> </a:t>
            </a:r>
            <a:r>
              <a:rPr lang="en-GB" dirty="0" err="1"/>
              <a:t>Düzyazısı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69AEE-C561-4B6D-AC5E-BD2A77FF3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endParaRPr lang="tr-TR" sz="2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tr-TR" sz="2300" dirty="0" err="1"/>
              <a:t>Eolya</a:t>
            </a:r>
            <a:r>
              <a:rPr lang="tr-TR" sz="2300" dirty="0"/>
              <a:t> Okulu: Yazarları Batı Anadolu’da doğmuştu. Eserlerinde savaşları, Mübadele sırasında acı tecrübeleri ve Anadolu’daki hayatları anlatmaktadırlar. </a:t>
            </a:r>
            <a:endParaRPr lang="en-GB" sz="2300" dirty="0"/>
          </a:p>
          <a:p>
            <a:pPr marL="457200" indent="-457200">
              <a:buFont typeface="+mj-lt"/>
              <a:buAutoNum type="alphaUcPeriod"/>
            </a:pPr>
            <a:r>
              <a:rPr lang="tr-TR" sz="2300" dirty="0"/>
              <a:t>Şehir Romanı: Ağırlıklı realist anlatım geleneğinin çerçevesinde yazmaktadırlar. Şehir romanları bir şehirde geçiyor ve kahramanları şehirli insanlardır.  </a:t>
            </a:r>
            <a:endParaRPr lang="en-GB" sz="2300" dirty="0"/>
          </a:p>
          <a:p>
            <a:pPr marL="457200" indent="-457200">
              <a:buFont typeface="+mj-lt"/>
              <a:buAutoNum type="alphaUcPeriod"/>
            </a:pPr>
            <a:r>
              <a:rPr lang="tr-TR" sz="2300" dirty="0" err="1"/>
              <a:t>Modernist</a:t>
            </a:r>
            <a:r>
              <a:rPr lang="tr-TR" sz="2300" dirty="0"/>
              <a:t> Okulu: Avrupa’daki </a:t>
            </a:r>
            <a:r>
              <a:rPr lang="tr-TR" sz="2300" dirty="0" err="1"/>
              <a:t>modernizm</a:t>
            </a:r>
            <a:r>
              <a:rPr lang="tr-TR" sz="2300" dirty="0"/>
              <a:t> akından etkileniyor, deneyimsel tarz. </a:t>
            </a:r>
            <a:endParaRPr lang="en-GB" sz="23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226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64BB-AB34-48F9-A9AB-CC683857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1930 </a:t>
            </a:r>
            <a:r>
              <a:rPr lang="en-GB" dirty="0" err="1"/>
              <a:t>Kuşağı</a:t>
            </a:r>
            <a:r>
              <a:rPr lang="en-GB" dirty="0"/>
              <a:t> </a:t>
            </a:r>
            <a:r>
              <a:rPr lang="en-GB" dirty="0" err="1"/>
              <a:t>Düzyazısı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0D907-8463-4596-9A90-2ECC640B2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sz="2700" dirty="0"/>
              <a:t> </a:t>
            </a:r>
            <a:r>
              <a:rPr lang="el-GR" sz="2700" dirty="0"/>
              <a:t>1930 </a:t>
            </a:r>
            <a:r>
              <a:rPr lang="tr-TR" sz="2700" dirty="0"/>
              <a:t>kuşağın manifestosu 1929’da çıktı. 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sz="2700" dirty="0" err="1"/>
              <a:t>Yorgos</a:t>
            </a:r>
            <a:r>
              <a:rPr lang="tr-TR" sz="2700" dirty="0"/>
              <a:t> </a:t>
            </a:r>
            <a:r>
              <a:rPr lang="tr-TR" sz="2700" dirty="0" err="1"/>
              <a:t>Theotokas</a:t>
            </a:r>
            <a:r>
              <a:rPr lang="tr-TR" sz="2700" dirty="0"/>
              <a:t> </a:t>
            </a:r>
            <a:r>
              <a:rPr lang="tr-TR" sz="2700" i="1" dirty="0"/>
              <a:t>Özgür Zihin </a:t>
            </a:r>
            <a:r>
              <a:rPr lang="tr-TR" sz="2700" dirty="0"/>
              <a:t>adlı bir makale yayımladı. 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sz="2700" dirty="0"/>
              <a:t> </a:t>
            </a:r>
            <a:r>
              <a:rPr lang="tr-TR" sz="2700" dirty="0" err="1"/>
              <a:t>Theotokas’a</a:t>
            </a:r>
            <a:r>
              <a:rPr lang="tr-TR" sz="2700" dirty="0"/>
              <a:t> göre o ana kadarki Yunan edebiyatının başarısızlığın nedeni özellikle düz yazının “taşralı” olması ve Avrupa’daki gelişmelerin Yunan edebiyatında yansımamasıydı. </a:t>
            </a:r>
          </a:p>
          <a:p>
            <a:pPr lvl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sz="2700" dirty="0"/>
              <a:t>Yunan edebiyatının hem Avrupa’daki edebiyattan etkilenmesi hem de onu etkilemesi gerekiyordu.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0424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E32F2-7927-435E-A558-85184BD3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Stratis</a:t>
            </a:r>
            <a:r>
              <a:rPr lang="tr-TR" dirty="0"/>
              <a:t> </a:t>
            </a:r>
            <a:r>
              <a:rPr lang="tr-TR" dirty="0" err="1"/>
              <a:t>Mirivilis</a:t>
            </a:r>
            <a:r>
              <a:rPr lang="tr-TR" dirty="0"/>
              <a:t> (1890 – 1969)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D9321-175F-410E-94BD-DBD0D9C6D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Kuşağın ve Yunanistan'ın en önemli yazarlardan biri.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Midili</a:t>
            </a:r>
            <a:r>
              <a:rPr lang="tr-TR" sz="2400" dirty="0"/>
              <a:t> doğumlu. Makedonya Cephesinde savaştı.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2400" dirty="0"/>
              <a:t>Cepheden günlüğü </a:t>
            </a:r>
            <a:r>
              <a:rPr lang="tr-TR" sz="2400" i="1" dirty="0"/>
              <a:t>Mezarda Hayat</a:t>
            </a:r>
            <a:r>
              <a:rPr lang="tr-TR" sz="2400" dirty="0"/>
              <a:t> romanının temeliydi. Kitabın ilk yayın tarihi                                    1924 idi. Eserde gerçekçi bir şekilde savaş cephesinde hayatı ve ölümü anlatılıyor.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2400" i="1" dirty="0"/>
              <a:t>Mezarda Hayat</a:t>
            </a:r>
            <a:r>
              <a:rPr lang="tr-TR" sz="2400" dirty="0"/>
              <a:t>: savaş karşıtı edebiyatının en etkileyici yapıtlarından biri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tr-TR" sz="2400" dirty="0"/>
              <a:t>Başka eserleri: </a:t>
            </a:r>
            <a:r>
              <a:rPr lang="tr-TR" sz="2400" i="1" dirty="0"/>
              <a:t>Altın gözlü öğretmen, Denizkızı Meryem Ana  </a:t>
            </a:r>
          </a:p>
        </p:txBody>
      </p:sp>
    </p:spTree>
    <p:extLst>
      <p:ext uri="{BB962C8B-B14F-4D97-AF65-F5344CB8AC3E}">
        <p14:creationId xmlns:p14="http://schemas.microsoft.com/office/powerpoint/2010/main" val="3657889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B65C5-5D90-47B0-94D9-1F6220397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Stratis</a:t>
            </a:r>
            <a:r>
              <a:rPr lang="tr-TR" dirty="0"/>
              <a:t> </a:t>
            </a:r>
            <a:r>
              <a:rPr lang="tr-TR" dirty="0" err="1"/>
              <a:t>Doukas</a:t>
            </a:r>
            <a:r>
              <a:rPr lang="tr-TR" dirty="0"/>
              <a:t> (1895 – 1983)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04F9-4482-4CE2-B628-2D5E1BE19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Cunda doğumlu.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i="1" dirty="0"/>
              <a:t>Bir esirin anıları</a:t>
            </a:r>
            <a:r>
              <a:rPr lang="tr-TR" sz="2400" dirty="0"/>
              <a:t>: Esir alınmış ve kaçmış bir kişinin hikayeyi gerçekçi bir şekilde ve az ifade araçları ile anlatıyor</a:t>
            </a:r>
          </a:p>
        </p:txBody>
      </p:sp>
    </p:spTree>
    <p:extLst>
      <p:ext uri="{BB962C8B-B14F-4D97-AF65-F5344CB8AC3E}">
        <p14:creationId xmlns:p14="http://schemas.microsoft.com/office/powerpoint/2010/main" val="3138502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40FB-6E25-4D73-9CF8-E1938DE30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Fotis</a:t>
            </a:r>
            <a:r>
              <a:rPr lang="tr-TR" dirty="0"/>
              <a:t> </a:t>
            </a:r>
            <a:r>
              <a:rPr lang="tr-TR" dirty="0" err="1"/>
              <a:t>Kontoglou</a:t>
            </a:r>
            <a:r>
              <a:rPr lang="tr-TR" dirty="0"/>
              <a:t> (1895 – 1962)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01C54-2786-4ADC-BB23-2B04727D7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Ayvalık doğumlu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Ayvalık’taki insanların hayatını anlatıyor.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i="1" dirty="0"/>
              <a:t>Ayvalık, memleketim</a:t>
            </a:r>
            <a:r>
              <a:rPr lang="tr-TR" sz="2400" dirty="0"/>
              <a:t>: öykü kitabı: nostalji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Bizans sanatı ve Ortodoks inancından esinlendi. </a:t>
            </a:r>
          </a:p>
        </p:txBody>
      </p:sp>
    </p:spTree>
    <p:extLst>
      <p:ext uri="{BB962C8B-B14F-4D97-AF65-F5344CB8AC3E}">
        <p14:creationId xmlns:p14="http://schemas.microsoft.com/office/powerpoint/2010/main" val="1014350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95D7C-9A84-4D2C-9616-FF11215FB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İlias</a:t>
            </a:r>
            <a:r>
              <a:rPr lang="tr-TR" dirty="0"/>
              <a:t> </a:t>
            </a:r>
            <a:r>
              <a:rPr lang="tr-TR" dirty="0" err="1"/>
              <a:t>Venezis</a:t>
            </a:r>
            <a:r>
              <a:rPr lang="tr-TR" dirty="0"/>
              <a:t> (1904 – 1973)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ED65D-8BB9-4F0B-AD43-7978C2E4A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Ayvalık doğumlu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Genç yaşta Türk-Yunan savaşında esir alınmıştı ve amele taburlarında çalıştı.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Orada ona verilen numara (31328) kitabın başlığı oldu ve esir olma deneyimi kitabın konusu oldu (</a:t>
            </a:r>
            <a:r>
              <a:rPr lang="tr-TR" sz="2400" i="1" dirty="0" err="1"/>
              <a:t>Numero</a:t>
            </a:r>
            <a:r>
              <a:rPr lang="tr-TR" sz="2400" i="1" dirty="0"/>
              <a:t> 31328 - Amele Taburu</a:t>
            </a:r>
            <a:r>
              <a:rPr lang="tr-TR" sz="2400" dirty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Lirik anlatım, farklı ifade araçları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Sonraki eserlerinde kaybettiği memleketi ve çocukluk anılarını anlatıyor</a:t>
            </a:r>
          </a:p>
        </p:txBody>
      </p:sp>
    </p:spTree>
    <p:extLst>
      <p:ext uri="{BB962C8B-B14F-4D97-AF65-F5344CB8AC3E}">
        <p14:creationId xmlns:p14="http://schemas.microsoft.com/office/powerpoint/2010/main" val="258402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0A7C2-D527-4A4E-8923-23621AA3D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Kosmas</a:t>
            </a:r>
            <a:r>
              <a:rPr lang="tr-TR" dirty="0"/>
              <a:t> </a:t>
            </a:r>
            <a:r>
              <a:rPr lang="tr-TR" dirty="0" err="1"/>
              <a:t>Politis</a:t>
            </a:r>
            <a:r>
              <a:rPr lang="tr-TR" dirty="0"/>
              <a:t> (1888 – 1974)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A049D-991C-4EC9-BDC8-FF0B26F3E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Edebiyat dünyasında </a:t>
            </a:r>
            <a:r>
              <a:rPr lang="tr-TR" sz="2400" i="1" dirty="0"/>
              <a:t>Limon Ağaçları Ormanı </a:t>
            </a:r>
            <a:r>
              <a:rPr lang="tr-TR" sz="2400" dirty="0"/>
              <a:t>(1930) kitabı ile girdi.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Yazdığı şehir romanları başarı gördü çünkü okurlar bildikleri ama genelde romanlarda görmedikleri bir Yunanistan görme fırsatı </a:t>
            </a:r>
            <a:r>
              <a:rPr lang="tr-TR" sz="2400" dirty="0" err="1"/>
              <a:t>buşuyorlar</a:t>
            </a:r>
            <a:r>
              <a:rPr lang="tr-TR" sz="2400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Başka eserleri: </a:t>
            </a:r>
            <a:r>
              <a:rPr lang="tr-TR" sz="2400" i="1" dirty="0" err="1"/>
              <a:t>Eroica</a:t>
            </a:r>
            <a:r>
              <a:rPr lang="tr-TR" sz="2400" i="1" dirty="0"/>
              <a:t>, </a:t>
            </a:r>
            <a:r>
              <a:rPr lang="tr-TR" sz="2400" i="1" dirty="0" err="1"/>
              <a:t>Ekati</a:t>
            </a:r>
            <a:endParaRPr lang="tr-TR" sz="2400" i="1" dirty="0"/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2997378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336</TotalTime>
  <Words>436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1930 Kuşağı Düzyazısı</vt:lpstr>
      <vt:lpstr>1930 Kuşağı Düzyazısı</vt:lpstr>
      <vt:lpstr>1930 Kuşağı Düzyazısı</vt:lpstr>
      <vt:lpstr>1930 Kuşağı Düzyazısı</vt:lpstr>
      <vt:lpstr>Stratis Mirivilis (1890 – 1969)</vt:lpstr>
      <vt:lpstr>Stratis Doukas (1895 – 1983)</vt:lpstr>
      <vt:lpstr>Fotis Kontoglou (1895 – 1962)</vt:lpstr>
      <vt:lpstr>İlias Venezis (1904 – 1973)</vt:lpstr>
      <vt:lpstr>Kosmas Politis (1888 – 1974)</vt:lpstr>
      <vt:lpstr>Yorgos Theotokas ( 1905 – 1966)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1930 Kuşağı Düzyazısı</dc:title>
  <dc:creator>Efpraxia Nerantzaki</dc:creator>
  <cp:lastModifiedBy>Efpraxia Nerantzaki</cp:lastModifiedBy>
  <cp:revision>14</cp:revision>
  <dcterms:created xsi:type="dcterms:W3CDTF">2020-05-13T14:37:05Z</dcterms:created>
  <dcterms:modified xsi:type="dcterms:W3CDTF">2020-05-13T20:13:45Z</dcterms:modified>
</cp:coreProperties>
</file>