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01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2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5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275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66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557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959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1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236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102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74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E1B90-5F7A-46BB-B164-7C97D941F19B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784C7-7AC7-4715-83FB-30EE2B66A0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4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Dil Edinim Kuramları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125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Davranışçı görüş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Bu </a:t>
            </a:r>
            <a:r>
              <a:rPr lang="en-US" dirty="0" err="1"/>
              <a:t>görüşe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çocuklar</a:t>
            </a:r>
            <a:r>
              <a:rPr lang="en-US" dirty="0"/>
              <a:t> </a:t>
            </a:r>
            <a:r>
              <a:rPr lang="en-US" dirty="0" err="1"/>
              <a:t>konuşulan</a:t>
            </a:r>
            <a:r>
              <a:rPr lang="en-US" dirty="0"/>
              <a:t> </a:t>
            </a:r>
            <a:r>
              <a:rPr lang="en-US" dirty="0" err="1"/>
              <a:t>dili</a:t>
            </a:r>
            <a:r>
              <a:rPr lang="en-US" dirty="0"/>
              <a:t>,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şeyi</a:t>
            </a:r>
            <a:r>
              <a:rPr lang="en-US" dirty="0"/>
              <a:t> </a:t>
            </a:r>
            <a:r>
              <a:rPr lang="en-US" dirty="0" err="1"/>
              <a:t>öğrendikleri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öğrenirler</a:t>
            </a:r>
            <a:r>
              <a:rPr lang="en-US" dirty="0"/>
              <a:t>. </a:t>
            </a:r>
            <a:r>
              <a:rPr lang="en-US" dirty="0" err="1"/>
              <a:t>Çevreden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uyaranının</a:t>
            </a:r>
            <a:r>
              <a:rPr lang="en-US" dirty="0"/>
              <a:t> </a:t>
            </a:r>
            <a:r>
              <a:rPr lang="en-US" dirty="0" err="1"/>
              <a:t>zamanla</a:t>
            </a:r>
            <a:r>
              <a:rPr lang="en-US" dirty="0"/>
              <a:t> </a:t>
            </a:r>
            <a:r>
              <a:rPr lang="en-US" dirty="0" err="1"/>
              <a:t>sınıflandırılması</a:t>
            </a:r>
            <a:r>
              <a:rPr lang="en-US" dirty="0"/>
              <a:t>, </a:t>
            </a:r>
            <a:r>
              <a:rPr lang="en-US" dirty="0" err="1"/>
              <a:t>şekillendirilmesi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benzer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tepkilerin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gerçekleşmektedir</a:t>
            </a:r>
            <a:r>
              <a:rPr lang="en-US" dirty="0"/>
              <a:t>. Anne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kişilerin</a:t>
            </a:r>
            <a:r>
              <a:rPr lang="en-US" dirty="0"/>
              <a:t> </a:t>
            </a:r>
            <a:r>
              <a:rPr lang="en-US" dirty="0" err="1"/>
              <a:t>çocukla</a:t>
            </a:r>
            <a:r>
              <a:rPr lang="en-US" dirty="0"/>
              <a:t> </a:t>
            </a:r>
            <a:r>
              <a:rPr lang="en-US" dirty="0" err="1"/>
              <a:t>ilişkilerinde</a:t>
            </a:r>
            <a:r>
              <a:rPr lang="en-US" dirty="0"/>
              <a:t> </a:t>
            </a:r>
            <a:r>
              <a:rPr lang="en-US" dirty="0" err="1"/>
              <a:t>vermiş</a:t>
            </a:r>
            <a:r>
              <a:rPr lang="en-US" dirty="0"/>
              <a:t> </a:t>
            </a:r>
            <a:r>
              <a:rPr lang="en-US" dirty="0" err="1"/>
              <a:t>oldukları</a:t>
            </a:r>
            <a:r>
              <a:rPr lang="en-US" dirty="0"/>
              <a:t> </a:t>
            </a:r>
            <a:r>
              <a:rPr lang="en-US" dirty="0" err="1"/>
              <a:t>tepkiler</a:t>
            </a:r>
            <a:r>
              <a:rPr lang="en-US" dirty="0"/>
              <a:t>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zamanla</a:t>
            </a:r>
            <a:r>
              <a:rPr lang="en-US" dirty="0"/>
              <a:t> </a:t>
            </a:r>
            <a:r>
              <a:rPr lang="en-US" dirty="0" err="1"/>
              <a:t>dile</a:t>
            </a:r>
            <a:r>
              <a:rPr lang="en-US" dirty="0"/>
              <a:t> </a:t>
            </a:r>
            <a:r>
              <a:rPr lang="en-US" dirty="0" err="1"/>
              <a:t>dönüştürülür</a:t>
            </a:r>
            <a:r>
              <a:rPr lang="en-US" dirty="0"/>
              <a:t>. </a:t>
            </a:r>
            <a:r>
              <a:rPr lang="en-US" dirty="0" err="1"/>
              <a:t>Ödül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pekiştirenler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gelişim</a:t>
            </a:r>
            <a:r>
              <a:rPr lang="en-US" dirty="0"/>
              <a:t> </a:t>
            </a:r>
            <a:r>
              <a:rPr lang="en-US" dirty="0" err="1"/>
              <a:t>sürdürülür</a:t>
            </a:r>
            <a:r>
              <a:rPr lang="en-US" dirty="0"/>
              <a:t>. </a:t>
            </a:r>
            <a:r>
              <a:rPr lang="en-US" dirty="0" err="1"/>
              <a:t>Sonuçta</a:t>
            </a:r>
            <a:r>
              <a:rPr lang="en-US" dirty="0"/>
              <a:t> </a:t>
            </a:r>
            <a:r>
              <a:rPr lang="en-US" dirty="0" err="1"/>
              <a:t>konuşma</a:t>
            </a:r>
            <a:r>
              <a:rPr lang="en-US" dirty="0"/>
              <a:t> </a:t>
            </a:r>
            <a:r>
              <a:rPr lang="en-US" dirty="0" err="1"/>
              <a:t>şekillenir</a:t>
            </a:r>
            <a:r>
              <a:rPr lang="en-US" dirty="0"/>
              <a:t>. </a:t>
            </a:r>
            <a:r>
              <a:rPr lang="en-US" dirty="0" err="1"/>
              <a:t>Pekiştirilmenin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, </a:t>
            </a:r>
            <a:r>
              <a:rPr lang="en-US" dirty="0" err="1"/>
              <a:t>bebeklerin</a:t>
            </a:r>
            <a:r>
              <a:rPr lang="en-US" dirty="0"/>
              <a:t> </a:t>
            </a:r>
            <a:r>
              <a:rPr lang="en-US" dirty="0" err="1"/>
              <a:t>sıklıkla</a:t>
            </a:r>
            <a:r>
              <a:rPr lang="en-US" dirty="0"/>
              <a:t> </a:t>
            </a:r>
            <a:r>
              <a:rPr lang="en-US" dirty="0" err="1"/>
              <a:t>duydukları</a:t>
            </a:r>
            <a:r>
              <a:rPr lang="en-US" dirty="0"/>
              <a:t> </a:t>
            </a:r>
            <a:r>
              <a:rPr lang="en-US" dirty="0" err="1"/>
              <a:t>sesleri</a:t>
            </a:r>
            <a:r>
              <a:rPr lang="en-US" dirty="0"/>
              <a:t> </a:t>
            </a:r>
            <a:r>
              <a:rPr lang="en-US" dirty="0" err="1"/>
              <a:t>taklit</a:t>
            </a:r>
            <a:r>
              <a:rPr lang="en-US" dirty="0"/>
              <a:t> </a:t>
            </a:r>
            <a:r>
              <a:rPr lang="en-US" dirty="0" err="1"/>
              <a:t>etmeleri</a:t>
            </a:r>
            <a:r>
              <a:rPr lang="en-US" dirty="0"/>
              <a:t> de </a:t>
            </a:r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kazanılmasında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.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1548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Bilişselci görüş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Noam Chomsky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Lenneberg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dilbilimciler</a:t>
            </a:r>
            <a:r>
              <a:rPr lang="en-US" dirty="0"/>
              <a:t>,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gelişimini</a:t>
            </a:r>
            <a:r>
              <a:rPr lang="en-US" dirty="0"/>
              <a:t>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temellere</a:t>
            </a:r>
            <a:r>
              <a:rPr lang="en-US" dirty="0"/>
              <a:t> </a:t>
            </a:r>
            <a:r>
              <a:rPr lang="en-US" dirty="0" err="1"/>
              <a:t>dayandırmaktadırlar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çevresel</a:t>
            </a:r>
            <a:r>
              <a:rPr lang="en-US" dirty="0"/>
              <a:t> </a:t>
            </a:r>
            <a:r>
              <a:rPr lang="en-US" dirty="0" err="1"/>
              <a:t>koşulların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gelişimi</a:t>
            </a:r>
            <a:r>
              <a:rPr lang="en-US" dirty="0"/>
              <a:t> </a:t>
            </a:r>
            <a:r>
              <a:rPr lang="en-US" dirty="0" err="1"/>
              <a:t>üzerindeki</a:t>
            </a:r>
            <a:r>
              <a:rPr lang="en-US" dirty="0"/>
              <a:t> </a:t>
            </a:r>
            <a:r>
              <a:rPr lang="en-US" dirty="0" err="1"/>
              <a:t>etkilerini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ardı</a:t>
            </a:r>
            <a:r>
              <a:rPr lang="en-US" dirty="0"/>
              <a:t> </a:t>
            </a:r>
            <a:r>
              <a:rPr lang="en-US" dirty="0" err="1"/>
              <a:t>etmemektedirler</a:t>
            </a:r>
            <a:r>
              <a:rPr lang="en-US" dirty="0"/>
              <a:t>.</a:t>
            </a:r>
            <a:endParaRPr lang="tr-TR" dirty="0"/>
          </a:p>
          <a:p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yeterliliği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beş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bilgiye</a:t>
            </a:r>
            <a:r>
              <a:rPr lang="en-US" dirty="0"/>
              <a:t> </a:t>
            </a:r>
            <a:r>
              <a:rPr lang="en-US" dirty="0" err="1"/>
              <a:t>ihtiyaç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  <a:r>
              <a:rPr lang="en-US" dirty="0" err="1"/>
              <a:t>Bunlar</a:t>
            </a:r>
            <a:r>
              <a:rPr lang="en-US" dirty="0"/>
              <a:t>, </a:t>
            </a:r>
            <a:r>
              <a:rPr lang="en-US" dirty="0" err="1"/>
              <a:t>fonoloji</a:t>
            </a:r>
            <a:r>
              <a:rPr lang="en-US" dirty="0"/>
              <a:t>, </a:t>
            </a:r>
            <a:r>
              <a:rPr lang="en-US" dirty="0" err="1"/>
              <a:t>morfoloji</a:t>
            </a:r>
            <a:r>
              <a:rPr lang="en-US" dirty="0"/>
              <a:t>, </a:t>
            </a:r>
            <a:r>
              <a:rPr lang="en-US" dirty="0" err="1"/>
              <a:t>semantik</a:t>
            </a:r>
            <a:r>
              <a:rPr lang="en-US" dirty="0"/>
              <a:t>, </a:t>
            </a:r>
            <a:r>
              <a:rPr lang="en-US" dirty="0" err="1"/>
              <a:t>sentaks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pragmatiktir</a:t>
            </a:r>
            <a:r>
              <a:rPr lang="en-US" dirty="0"/>
              <a:t>. </a:t>
            </a:r>
            <a:r>
              <a:rPr lang="en-US" dirty="0" err="1"/>
              <a:t>Fonoloji</a:t>
            </a:r>
            <a:r>
              <a:rPr lang="en-US" dirty="0"/>
              <a:t>, </a:t>
            </a:r>
            <a:r>
              <a:rPr lang="en-US" dirty="0" err="1"/>
              <a:t>dilin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yapılarını</a:t>
            </a:r>
            <a:r>
              <a:rPr lang="en-US" dirty="0"/>
              <a:t> </a:t>
            </a:r>
            <a:r>
              <a:rPr lang="en-US" dirty="0" err="1"/>
              <a:t>araştırır</a:t>
            </a:r>
            <a:r>
              <a:rPr lang="en-US" dirty="0"/>
              <a:t>. Her </a:t>
            </a:r>
            <a:r>
              <a:rPr lang="en-US" dirty="0" err="1"/>
              <a:t>dilde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seslerin</a:t>
            </a:r>
            <a:r>
              <a:rPr lang="en-US" dirty="0"/>
              <a:t> </a:t>
            </a:r>
            <a:r>
              <a:rPr lang="en-US" dirty="0" err="1"/>
              <a:t>yanı</a:t>
            </a:r>
            <a:r>
              <a:rPr lang="en-US" dirty="0"/>
              <a:t> </a:t>
            </a:r>
            <a:r>
              <a:rPr lang="en-US" dirty="0" err="1"/>
              <a:t>sıra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sesler</a:t>
            </a:r>
            <a:r>
              <a:rPr lang="en-US" dirty="0"/>
              <a:t> de </a:t>
            </a:r>
            <a:r>
              <a:rPr lang="en-US" dirty="0" err="1"/>
              <a:t>bulunmaktadır</a:t>
            </a:r>
            <a:r>
              <a:rPr lang="en-US" dirty="0"/>
              <a:t>. </a:t>
            </a:r>
            <a:r>
              <a:rPr lang="en-US" dirty="0" err="1"/>
              <a:t>Çocuk</a:t>
            </a:r>
            <a:r>
              <a:rPr lang="en-US" dirty="0"/>
              <a:t>, </a:t>
            </a:r>
            <a:r>
              <a:rPr lang="en-US" dirty="0" err="1"/>
              <a:t>dilinin</a:t>
            </a:r>
            <a:r>
              <a:rPr lang="en-US" dirty="0"/>
              <a:t> </a:t>
            </a:r>
            <a:r>
              <a:rPr lang="en-US" dirty="0" err="1"/>
              <a:t>gelişiminde</a:t>
            </a:r>
            <a:r>
              <a:rPr lang="en-US" dirty="0"/>
              <a:t> ilk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seslerle</a:t>
            </a:r>
            <a:r>
              <a:rPr lang="en-US" dirty="0"/>
              <a:t> </a:t>
            </a:r>
            <a:r>
              <a:rPr lang="en-US" dirty="0" err="1"/>
              <a:t>karşılaşır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sesler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yeterlilik</a:t>
            </a:r>
            <a:r>
              <a:rPr lang="en-US" dirty="0"/>
              <a:t> </a:t>
            </a:r>
            <a:r>
              <a:rPr lang="en-US" dirty="0" err="1"/>
              <a:t>kazanır</a:t>
            </a:r>
            <a:r>
              <a:rPr lang="en-US" dirty="0"/>
              <a:t>. Bu </a:t>
            </a:r>
            <a:r>
              <a:rPr lang="en-US" dirty="0" err="1"/>
              <a:t>seslere</a:t>
            </a:r>
            <a:r>
              <a:rPr lang="en-US" dirty="0"/>
              <a:t> </a:t>
            </a:r>
            <a:r>
              <a:rPr lang="en-US" dirty="0" err="1"/>
              <a:t>fonem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verilmektedir</a:t>
            </a:r>
            <a:r>
              <a:rPr lang="en-US" dirty="0"/>
              <a:t>. </a:t>
            </a:r>
            <a:r>
              <a:rPr lang="en-US" dirty="0" err="1"/>
              <a:t>Morfoloji</a:t>
            </a:r>
            <a:r>
              <a:rPr lang="en-US" dirty="0"/>
              <a:t>, </a:t>
            </a:r>
            <a:r>
              <a:rPr lang="en-US" dirty="0" err="1"/>
              <a:t>dildeki</a:t>
            </a:r>
            <a:r>
              <a:rPr lang="en-US" dirty="0"/>
              <a:t>,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en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birimleri</a:t>
            </a:r>
            <a:r>
              <a:rPr lang="en-US" dirty="0"/>
              <a:t> </a:t>
            </a:r>
            <a:r>
              <a:rPr lang="en-US" dirty="0" err="1"/>
              <a:t>inceleyen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dalıdır</a:t>
            </a:r>
            <a:r>
              <a:rPr lang="en-US" dirty="0"/>
              <a:t>. Bu </a:t>
            </a:r>
            <a:r>
              <a:rPr lang="en-US" dirty="0" err="1"/>
              <a:t>birimlere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 smtClean="0"/>
              <a:t>verilmektedir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8242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Semantik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dilin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yönünü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almaktadır</a:t>
            </a:r>
            <a:r>
              <a:rPr lang="en-US" dirty="0" smtClean="0"/>
              <a:t>. </a:t>
            </a:r>
            <a:r>
              <a:rPr lang="en-US" dirty="0" err="1" smtClean="0"/>
              <a:t>Cümlelerin</a:t>
            </a:r>
            <a:r>
              <a:rPr lang="en-US" dirty="0" smtClean="0"/>
              <a:t>, </a:t>
            </a:r>
            <a:r>
              <a:rPr lang="en-US" dirty="0" err="1" smtClean="0"/>
              <a:t>kelimelerin</a:t>
            </a:r>
            <a:r>
              <a:rPr lang="en-US" dirty="0" smtClean="0"/>
              <a:t> </a:t>
            </a:r>
            <a:r>
              <a:rPr lang="en-US" dirty="0" err="1" smtClean="0"/>
              <a:t>incelemesini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yapmaktadır</a:t>
            </a:r>
            <a:r>
              <a:rPr lang="en-US" dirty="0" smtClean="0"/>
              <a:t>. </a:t>
            </a:r>
            <a:r>
              <a:rPr lang="en-US" dirty="0" err="1" smtClean="0"/>
              <a:t>Cümlelerin</a:t>
            </a:r>
            <a:r>
              <a:rPr lang="en-US" dirty="0" smtClean="0"/>
              <a:t> </a:t>
            </a:r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incelemesini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sentakstır</a:t>
            </a:r>
            <a:r>
              <a:rPr lang="en-US" dirty="0" smtClean="0"/>
              <a:t>. </a:t>
            </a:r>
            <a:r>
              <a:rPr lang="en-US" dirty="0" err="1" smtClean="0"/>
              <a:t>Sentaks</a:t>
            </a:r>
            <a:r>
              <a:rPr lang="en-US" dirty="0" smtClean="0"/>
              <a:t>, </a:t>
            </a:r>
            <a:r>
              <a:rPr lang="en-US" dirty="0" err="1" smtClean="0"/>
              <a:t>kelimelerden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cümlelerin</a:t>
            </a:r>
            <a:r>
              <a:rPr lang="en-US" dirty="0" smtClean="0"/>
              <a:t> </a:t>
            </a:r>
            <a:r>
              <a:rPr lang="en-US" dirty="0" err="1" smtClean="0"/>
              <a:t>kurallarını</a:t>
            </a:r>
            <a:r>
              <a:rPr lang="en-US" dirty="0" smtClean="0"/>
              <a:t> </a:t>
            </a:r>
            <a:r>
              <a:rPr lang="en-US" dirty="0" err="1" smtClean="0"/>
              <a:t>işleten</a:t>
            </a:r>
            <a:r>
              <a:rPr lang="en-US" dirty="0" smtClean="0"/>
              <a:t> </a:t>
            </a:r>
            <a:r>
              <a:rPr lang="en-US" dirty="0" err="1" smtClean="0"/>
              <a:t>sistemdir</a:t>
            </a:r>
            <a:r>
              <a:rPr lang="en-US" dirty="0" smtClean="0"/>
              <a:t>. </a:t>
            </a:r>
            <a:r>
              <a:rPr lang="en-US" dirty="0" err="1" smtClean="0"/>
              <a:t>Pragmatik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,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kontekstleri</a:t>
            </a:r>
            <a:r>
              <a:rPr lang="en-US" dirty="0" smtClean="0"/>
              <a:t> </a:t>
            </a:r>
            <a:r>
              <a:rPr lang="en-US" dirty="0" err="1" smtClean="0"/>
              <a:t>yöneten</a:t>
            </a:r>
            <a:r>
              <a:rPr lang="en-US" dirty="0" smtClean="0"/>
              <a:t> </a:t>
            </a:r>
            <a:r>
              <a:rPr lang="en-US" dirty="0" err="1" smtClean="0"/>
              <a:t>kuralları</a:t>
            </a:r>
            <a:r>
              <a:rPr lang="en-US" dirty="0" smtClean="0"/>
              <a:t> </a:t>
            </a:r>
            <a:r>
              <a:rPr lang="en-US" dirty="0" err="1" smtClean="0"/>
              <a:t>araştırmaktadır</a:t>
            </a:r>
            <a:r>
              <a:rPr lang="en-US" dirty="0" smtClean="0"/>
              <a:t>.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dilin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bağlamda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uygunluğu</a:t>
            </a:r>
            <a:r>
              <a:rPr lang="en-US" dirty="0" smtClean="0"/>
              <a:t>, </a:t>
            </a:r>
            <a:r>
              <a:rPr lang="en-US" dirty="0" err="1" smtClean="0"/>
              <a:t>yani</a:t>
            </a:r>
            <a:r>
              <a:rPr lang="en-US" dirty="0" smtClean="0"/>
              <a:t> </a:t>
            </a:r>
            <a:r>
              <a:rPr lang="en-US" dirty="0" err="1" smtClean="0"/>
              <a:t>pragmatiklerle</a:t>
            </a:r>
            <a:r>
              <a:rPr lang="en-US" dirty="0" smtClean="0"/>
              <a:t> </a:t>
            </a:r>
            <a:r>
              <a:rPr lang="en-US" dirty="0" err="1" smtClean="0"/>
              <a:t>çocuklar</a:t>
            </a:r>
            <a:r>
              <a:rPr lang="en-US" dirty="0" smtClean="0"/>
              <a:t>,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yaşlarında</a:t>
            </a:r>
            <a:r>
              <a:rPr lang="en-US" dirty="0" smtClean="0"/>
              <a:t> </a:t>
            </a:r>
            <a:r>
              <a:rPr lang="en-US" dirty="0" err="1" smtClean="0"/>
              <a:t>nezaket</a:t>
            </a:r>
            <a:r>
              <a:rPr lang="en-US" dirty="0" smtClean="0"/>
              <a:t> </a:t>
            </a:r>
            <a:r>
              <a:rPr lang="en-US" dirty="0" err="1" smtClean="0"/>
              <a:t>ifadelerini</a:t>
            </a:r>
            <a:r>
              <a:rPr lang="en-US" dirty="0" smtClean="0"/>
              <a:t>, </a:t>
            </a:r>
            <a:r>
              <a:rPr lang="en-US" dirty="0" err="1" smtClean="0"/>
              <a:t>argo</a:t>
            </a:r>
            <a:r>
              <a:rPr lang="en-US" dirty="0" smtClean="0"/>
              <a:t> </a:t>
            </a:r>
            <a:r>
              <a:rPr lang="en-US" dirty="0" err="1" smtClean="0"/>
              <a:t>sözcükleri</a:t>
            </a:r>
            <a:r>
              <a:rPr lang="en-US" dirty="0" smtClean="0"/>
              <a:t>, emir </a:t>
            </a:r>
            <a:r>
              <a:rPr lang="en-US" dirty="0" err="1" smtClean="0"/>
              <a:t>kavramlarını</a:t>
            </a:r>
            <a:r>
              <a:rPr lang="en-US" dirty="0" smtClean="0"/>
              <a:t>, </a:t>
            </a:r>
            <a:r>
              <a:rPr lang="en-US" dirty="0" err="1" smtClean="0"/>
              <a:t>dilek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arzularını</a:t>
            </a:r>
            <a:r>
              <a:rPr lang="en-US" dirty="0" smtClean="0"/>
              <a:t> </a:t>
            </a:r>
            <a:r>
              <a:rPr lang="en-US" dirty="0" err="1" smtClean="0"/>
              <a:t>iletme</a:t>
            </a:r>
            <a:r>
              <a:rPr lang="en-US" dirty="0" smtClean="0"/>
              <a:t> </a:t>
            </a:r>
            <a:r>
              <a:rPr lang="en-US" dirty="0" err="1" smtClean="0"/>
              <a:t>kurallarını</a:t>
            </a:r>
            <a:r>
              <a:rPr lang="en-US" dirty="0" smtClean="0"/>
              <a:t> </a:t>
            </a:r>
            <a:r>
              <a:rPr lang="en-US" dirty="0" err="1" smtClean="0"/>
              <a:t>öğrenirler</a:t>
            </a:r>
            <a:r>
              <a:rPr lang="en-US" dirty="0" smtClean="0"/>
              <a:t>. </a:t>
            </a:r>
            <a:r>
              <a:rPr lang="en-US" dirty="0" err="1" smtClean="0"/>
              <a:t>Örneğin</a:t>
            </a:r>
            <a:r>
              <a:rPr lang="en-US" dirty="0" smtClean="0"/>
              <a:t> 5 </a:t>
            </a:r>
            <a:r>
              <a:rPr lang="en-US" dirty="0" err="1" smtClean="0"/>
              <a:t>yaşındaki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2 </a:t>
            </a:r>
            <a:r>
              <a:rPr lang="en-US" dirty="0" err="1" smtClean="0"/>
              <a:t>yaşındaki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çocuğa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şeyler</a:t>
            </a:r>
            <a:r>
              <a:rPr lang="en-US" dirty="0" smtClean="0"/>
              <a:t> </a:t>
            </a:r>
            <a:r>
              <a:rPr lang="en-US" dirty="0" err="1" smtClean="0"/>
              <a:t>anlatırken</a:t>
            </a:r>
            <a:r>
              <a:rPr lang="en-US" dirty="0" smtClean="0"/>
              <a:t>, </a:t>
            </a:r>
            <a:r>
              <a:rPr lang="en-US" dirty="0" err="1" smtClean="0"/>
              <a:t>kendisine</a:t>
            </a:r>
            <a:r>
              <a:rPr lang="en-US" dirty="0" smtClean="0"/>
              <a:t> </a:t>
            </a:r>
            <a:r>
              <a:rPr lang="en-US" dirty="0" err="1" smtClean="0"/>
              <a:t>pragmatik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verilmiş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,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 smtClean="0"/>
              <a:t>cümleler</a:t>
            </a:r>
            <a:r>
              <a:rPr lang="en-US" dirty="0" smtClean="0"/>
              <a:t> </a:t>
            </a:r>
            <a:r>
              <a:rPr lang="en-US" dirty="0" err="1" smtClean="0"/>
              <a:t>kullanır</a:t>
            </a:r>
            <a:r>
              <a:rPr lang="en-US" dirty="0" smtClean="0"/>
              <a:t>, </a:t>
            </a:r>
            <a:r>
              <a:rPr lang="en-US" dirty="0" err="1" smtClean="0"/>
              <a:t>yavaş</a:t>
            </a:r>
            <a:r>
              <a:rPr lang="en-US" dirty="0" smtClean="0"/>
              <a:t> </a:t>
            </a:r>
            <a:r>
              <a:rPr lang="en-US" dirty="0" err="1" smtClean="0"/>
              <a:t>konuşur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anlaması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sözcüklerini</a:t>
            </a:r>
            <a:r>
              <a:rPr lang="en-US" dirty="0" smtClean="0"/>
              <a:t> </a:t>
            </a:r>
            <a:r>
              <a:rPr lang="en-US" dirty="0" err="1" smtClean="0"/>
              <a:t>tekrarlar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683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Geniş ekran</PresentationFormat>
  <Paragraphs>11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3. Ders</vt:lpstr>
      <vt:lpstr>Davranışçı görüş</vt:lpstr>
      <vt:lpstr>Bilişselci görüş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Ders</dc:title>
  <dc:creator>Windows Kullanıcısı</dc:creator>
  <cp:lastModifiedBy>Windows Kullanıcısı</cp:lastModifiedBy>
  <cp:revision>1</cp:revision>
  <dcterms:created xsi:type="dcterms:W3CDTF">2018-04-11T10:40:44Z</dcterms:created>
  <dcterms:modified xsi:type="dcterms:W3CDTF">2018-04-11T10:41:08Z</dcterms:modified>
</cp:coreProperties>
</file>