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656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D4E2-D563-44D9-83F4-7B6DF88FB10A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80E0-81F0-4D54-8D26-8F0D14C919F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7620000" cy="1143000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DÜNYA MUTFAĞI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DOKTORA\Desktop\australian cuisine\57901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84776" cy="424847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813611" y="5445224"/>
            <a:ext cx="80788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err="1">
                <a:latin typeface="Book Antiqua" pitchFamily="18" charset="0"/>
              </a:rPr>
              <a:t>Aborjinler</a:t>
            </a:r>
            <a:r>
              <a:rPr lang="tr-TR" sz="2800" dirty="0">
                <a:latin typeface="Book Antiqua" pitchFamily="18" charset="0"/>
              </a:rPr>
              <a:t> doğadan elde ettikleri hemen hemen tüm besin maddelerini tüketebilmekteydiler.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4005064"/>
            <a:ext cx="8964488" cy="2852936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latin typeface="Book Antiqua" pitchFamily="18" charset="0"/>
              </a:rPr>
              <a:t>Günümüzde “Bush </a:t>
            </a:r>
            <a:r>
              <a:rPr lang="tr-TR" dirty="0" err="1">
                <a:latin typeface="Book Antiqua" pitchFamily="18" charset="0"/>
              </a:rPr>
              <a:t>Tucker</a:t>
            </a:r>
            <a:r>
              <a:rPr lang="tr-TR" dirty="0">
                <a:latin typeface="Book Antiqua" pitchFamily="18" charset="0"/>
              </a:rPr>
              <a:t>” olarak adlandırılan bu besinler kanguru, </a:t>
            </a:r>
            <a:r>
              <a:rPr lang="tr-TR" dirty="0" err="1">
                <a:latin typeface="Book Antiqua" pitchFamily="18" charset="0"/>
              </a:rPr>
              <a:t>koala</a:t>
            </a:r>
            <a:r>
              <a:rPr lang="tr-TR" dirty="0">
                <a:latin typeface="Book Antiqua" pitchFamily="18" charset="0"/>
              </a:rPr>
              <a:t>, </a:t>
            </a:r>
            <a:r>
              <a:rPr lang="tr-TR" dirty="0" err="1">
                <a:latin typeface="Book Antiqua" pitchFamily="18" charset="0"/>
              </a:rPr>
              <a:t>emu</a:t>
            </a:r>
            <a:r>
              <a:rPr lang="tr-TR" dirty="0">
                <a:latin typeface="Book Antiqua" pitchFamily="18" charset="0"/>
              </a:rPr>
              <a:t>, kertenkele, timsah, kaplumbağa, yılan, çeşitli kuşlar, tırtıl, bal, yumurta gibi hayvansal gıdalar, yenebilir tüm sebze ve  meyveler, mantarlar, bitki kök ve yaprakları, tohumlar gibi bitkisel gıdalardı. Kıyı kesimlerde yaşayan </a:t>
            </a:r>
            <a:r>
              <a:rPr lang="tr-TR" dirty="0" err="1">
                <a:latin typeface="Book Antiqua" pitchFamily="18" charset="0"/>
              </a:rPr>
              <a:t>aborjinler</a:t>
            </a:r>
            <a:r>
              <a:rPr lang="tr-TR" dirty="0">
                <a:latin typeface="Book Antiqua" pitchFamily="18" charset="0"/>
              </a:rPr>
              <a:t> için  ise balık, deniz kaplumbağası, karides, midye, yengeç gibi  deniz ürünleriydi</a:t>
            </a:r>
          </a:p>
          <a:p>
            <a:endParaRPr lang="tr-TR" i="1" dirty="0"/>
          </a:p>
          <a:p>
            <a:pPr>
              <a:buNone/>
            </a:pPr>
            <a:endParaRPr lang="tr-TR" dirty="0"/>
          </a:p>
        </p:txBody>
      </p:sp>
      <p:pic>
        <p:nvPicPr>
          <p:cNvPr id="2051" name="Picture 3" descr="C:\Users\DOKTORA\Desktop\australian cuisine\bushtuck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315416"/>
            <a:ext cx="676875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148064" y="0"/>
            <a:ext cx="3995936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/>
          </a:p>
          <a:p>
            <a:pPr algn="ctr">
              <a:buNone/>
            </a:pPr>
            <a:r>
              <a:rPr lang="tr-TR" dirty="0"/>
              <a:t>	</a:t>
            </a:r>
            <a:r>
              <a:rPr lang="tr-TR" dirty="0">
                <a:latin typeface="Book Antiqua" pitchFamily="18" charset="0"/>
              </a:rPr>
              <a:t>Balık avlamak için de oldukça özgün yöntemler kullanmaktaydılar, örneğin gelgitlerin olduğu dönemlerde deniz kıyısına kanallar ve setler oluşturarak sular çekildiğinde burada kalan balıkları kolaylıkla avlayabilmekteydiler.</a:t>
            </a:r>
          </a:p>
          <a:p>
            <a:endParaRPr lang="tr-TR" dirty="0">
              <a:latin typeface="Book Antiqua" pitchFamily="18" charset="0"/>
            </a:endParaRPr>
          </a:p>
        </p:txBody>
      </p:sp>
      <p:pic>
        <p:nvPicPr>
          <p:cNvPr id="6146" name="Picture 2" descr="C:\Users\DOKTORA\Desktop\australian cuisine\752px-Indigenous_Australian_Fisherman_1902_Koren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4608511"/>
          </a:xfrm>
          <a:prstGeom prst="rect">
            <a:avLst/>
          </a:prstGeom>
          <a:noFill/>
        </p:spPr>
      </p:pic>
      <p:pic>
        <p:nvPicPr>
          <p:cNvPr id="47105" name="Picture 1" descr="C:\Users\DOKTORA\Desktop\australian cuisine\Fish trap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5429672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4365104"/>
            <a:ext cx="8964488" cy="2265115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latin typeface="Book Antiqua" pitchFamily="18" charset="0"/>
              </a:rPr>
              <a:t>Ayrıca dere kenarlarındaki su birikintilerine ağaç köklerinden elde ettikleri bazı hafif zehirli maddeleri karıştırarak buradaki balıkların bayılmasını sağladıkları ve bu balıkları kolaylıkla avladıkları bilinmektedir.</a:t>
            </a:r>
          </a:p>
        </p:txBody>
      </p:sp>
      <p:pic>
        <p:nvPicPr>
          <p:cNvPr id="5122" name="Picture 2" descr="C:\Users\DOKTORA\Desktop\australian cuisine\B108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83264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88032"/>
            <a:ext cx="8229600" cy="836712"/>
          </a:xfrm>
        </p:spPr>
        <p:txBody>
          <a:bodyPr>
            <a:noAutofit/>
          </a:bodyPr>
          <a:lstStyle/>
          <a:p>
            <a:r>
              <a:rPr lang="tr-TR" sz="3200" dirty="0" err="1">
                <a:latin typeface="Book Antiqua" pitchFamily="18" charset="0"/>
              </a:rPr>
              <a:t>Aborjinlerin</a:t>
            </a:r>
            <a:r>
              <a:rPr lang="tr-TR" sz="3200" dirty="0">
                <a:latin typeface="Book Antiqua" pitchFamily="18" charset="0"/>
              </a:rPr>
              <a:t> avlanma ve beslenme amacıyla kullandıkları bazı aletler </a:t>
            </a:r>
          </a:p>
        </p:txBody>
      </p:sp>
      <p:pic>
        <p:nvPicPr>
          <p:cNvPr id="4" name="3 İçerik Yer Tutucusu" descr="BALIK AVLAMA MIZRAKLAR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672080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Resim" descr="DC01766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797152"/>
            <a:ext cx="2672080" cy="17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Resim" descr="800px-Australia_Cairns_Boomer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780928"/>
            <a:ext cx="2952328" cy="2265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Resim" descr="DC02018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268760"/>
            <a:ext cx="267208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DOKTORA\Desktop\australian cuisine\ÖĞÜTME TAŞ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157192"/>
            <a:ext cx="2672080" cy="150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4692277"/>
            <a:ext cx="8229600" cy="2193107"/>
          </a:xfrm>
        </p:spPr>
        <p:txBody>
          <a:bodyPr>
            <a:normAutofit/>
          </a:bodyPr>
          <a:lstStyle/>
          <a:p>
            <a:r>
              <a:rPr lang="tr-TR" dirty="0" err="1">
                <a:latin typeface="Book Antiqua" pitchFamily="18" charset="0"/>
              </a:rPr>
              <a:t>Aborjinler</a:t>
            </a:r>
            <a:r>
              <a:rPr lang="tr-TR" dirty="0">
                <a:latin typeface="Book Antiqua" pitchFamily="18" charset="0"/>
              </a:rPr>
              <a:t> yiyeceklerini hem çiğ olarak hem de pişirerek tüketirlerdi</a:t>
            </a:r>
          </a:p>
          <a:p>
            <a:pPr algn="just"/>
            <a:r>
              <a:rPr lang="tr-TR" dirty="0" err="1">
                <a:latin typeface="Book Antiqua" pitchFamily="18" charset="0"/>
              </a:rPr>
              <a:t>Aborjinler</a:t>
            </a:r>
            <a:r>
              <a:rPr lang="tr-TR" dirty="0">
                <a:latin typeface="Book Antiqua" pitchFamily="18" charset="0"/>
              </a:rPr>
              <a:t> ateşi hem yiyeceklerini pişirmek hem de avlanma amacıyla kullanmışlardır. Çıkardıkları küçük çaplı kontrollü yangınlarla bölgedeki hayvanları kolaylıkla avlayabilmekteydiler.</a:t>
            </a:r>
          </a:p>
          <a:p>
            <a:endParaRPr lang="tr-TR" dirty="0"/>
          </a:p>
        </p:txBody>
      </p:sp>
      <p:pic>
        <p:nvPicPr>
          <p:cNvPr id="71682" name="Picture 2" descr="C:\Users\DOKTORA\Desktop\australian cuisine\aborigina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2008"/>
            <a:ext cx="6696744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5373216"/>
            <a:ext cx="8964488" cy="2952328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latin typeface="Book Antiqua" pitchFamily="18" charset="0"/>
              </a:rPr>
              <a:t>Ayrıca bu yangınların oluşturulduğu bölgelerde belirli tür yenebilen bitkilerin yetiştiğini keşfetmişlerdi. </a:t>
            </a:r>
          </a:p>
          <a:p>
            <a:endParaRPr lang="tr-TR" i="1" dirty="0"/>
          </a:p>
        </p:txBody>
      </p:sp>
      <p:pic>
        <p:nvPicPr>
          <p:cNvPr id="4098" name="Picture 2" descr="C:\Users\DOKTORA\Desktop\australian cuisine\port-Joseph-Lycett-42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72808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433</TotalTime>
  <Words>159</Words>
  <Application>Microsoft Office PowerPoint</Application>
  <PresentationFormat>Ekran Gösterisi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Bitişiklik</vt:lpstr>
      <vt:lpstr> DÜNYA MUTFAĞI </vt:lpstr>
      <vt:lpstr>Slayt 2</vt:lpstr>
      <vt:lpstr>Slayt 3</vt:lpstr>
      <vt:lpstr>Slayt 4</vt:lpstr>
      <vt:lpstr>Slayt 5</vt:lpstr>
      <vt:lpstr>Aborjinlerin avlanma ve beslenme amacıyla kullandıkları bazı aletler </vt:lpstr>
      <vt:lpstr>Slayt 7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AKDENİZ MUTFAĞI</dc:title>
  <dc:creator>emir</dc:creator>
  <cp:lastModifiedBy>güneş</cp:lastModifiedBy>
  <cp:revision>28</cp:revision>
  <dcterms:modified xsi:type="dcterms:W3CDTF">2020-04-24T12:57:29Z</dcterms:modified>
</cp:coreProperties>
</file>