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60" r:id="rId3"/>
    <p:sldId id="261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F01F2-520F-406A-97A2-2867E7B0BAFF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BC70C-81BA-4862-BC7D-7F047D4CF6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510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70A7D-8BA0-4583-A23E-CE0AAC06F8D1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17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23AB-37C5-4C5A-A9D1-E846D5E40EC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337655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23AB-37C5-4C5A-A9D1-E846D5E40EC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8587457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23AB-37C5-4C5A-A9D1-E846D5E40EC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127862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23AB-37C5-4C5A-A9D1-E846D5E40EC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22357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23AB-37C5-4C5A-A9D1-E846D5E40EC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587645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516F-7A81-4E51-8754-06F535379DFF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935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169D6-4E02-4364-B5CF-2AD582DEC162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62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5675-FD21-42C0-BADA-6904CEA2D166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788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8E04-8D9C-4437-A41F-BFDD6DEF4360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9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ADF6-BBFD-4DFB-A0C8-BE2E900E05B8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69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4B173-03F5-4A52-8BA0-89B7023246BB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41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4DB64-E03E-4FFE-8E9A-0FC983B98360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89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39330-1B63-433C-A533-218488DDA052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36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0C49C-CEB9-4D71-8CDF-D6FC9015008A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1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07E9D-EF83-48C1-805F-8FBE48ADB504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39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623AB-37C5-4C5A-A9D1-E846D5E40EC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396AA7A-5FFC-4A73-BC8C-2B75D1394EF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02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57487" y="2139866"/>
            <a:ext cx="5446955" cy="1437957"/>
          </a:xfrm>
        </p:spPr>
        <p:txBody>
          <a:bodyPr/>
          <a:lstStyle/>
          <a:p>
            <a:r>
              <a:rPr lang="tr-TR" dirty="0" smtClean="0"/>
              <a:t>Din ve Değerler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66626" y="4871440"/>
            <a:ext cx="9144000" cy="1655762"/>
          </a:xfrm>
        </p:spPr>
        <p:txBody>
          <a:bodyPr/>
          <a:lstStyle/>
          <a:p>
            <a:r>
              <a:rPr lang="tr-TR" dirty="0"/>
              <a:t>Nuran E. KORKMAZ </a:t>
            </a:r>
          </a:p>
          <a:p>
            <a:r>
              <a:rPr lang="tr-TR" dirty="0" smtClean="0"/>
              <a:t>A.Ü.İ.F./Güz Dönemi 9. Hafta </a:t>
            </a:r>
            <a:endParaRPr lang="tr-TR" dirty="0"/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868" y="1407122"/>
            <a:ext cx="4130936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357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PATERSON, </a:t>
            </a:r>
            <a:r>
              <a:rPr lang="tr-TR" dirty="0" err="1" smtClean="0"/>
              <a:t>Christopher</a:t>
            </a:r>
            <a:r>
              <a:rPr lang="tr-TR" dirty="0" smtClean="0"/>
              <a:t> &amp; SELİGMAN, Martin(2004). </a:t>
            </a:r>
            <a:r>
              <a:rPr lang="tr-TR" dirty="0" err="1" smtClean="0"/>
              <a:t>Character</a:t>
            </a:r>
            <a:r>
              <a:rPr lang="tr-TR" dirty="0" smtClean="0"/>
              <a:t> </a:t>
            </a:r>
            <a:r>
              <a:rPr lang="tr-TR" dirty="0" err="1" smtClean="0"/>
              <a:t>Strength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Virtues</a:t>
            </a:r>
            <a:r>
              <a:rPr lang="tr-TR" dirty="0" smtClean="0"/>
              <a:t>: a </a:t>
            </a:r>
            <a:r>
              <a:rPr lang="tr-TR" dirty="0" err="1" smtClean="0"/>
              <a:t>Handbook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Clasification</a:t>
            </a:r>
            <a:r>
              <a:rPr lang="tr-TR" dirty="0" smtClean="0"/>
              <a:t>, Oxford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 </a:t>
            </a:r>
          </a:p>
          <a:p>
            <a:r>
              <a:rPr lang="tr-TR" smtClean="0"/>
              <a:t>HÖKELEKLİ</a:t>
            </a:r>
            <a:r>
              <a:rPr lang="tr-TR" dirty="0" smtClean="0"/>
              <a:t>, Hayati(2010). Din psikolojisi, Eskişehir: Anadolu Üniversitesi Yayınları.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42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570443"/>
            <a:ext cx="10515600" cy="1325563"/>
          </a:xfrm>
        </p:spPr>
        <p:txBody>
          <a:bodyPr/>
          <a:lstStyle/>
          <a:p>
            <a:r>
              <a:rPr lang="tr-TR" dirty="0" smtClean="0"/>
              <a:t>İlişkili kaynaklar çerçevesinde ders işlenecektir.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86991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170</TotalTime>
  <Words>69</Words>
  <Application>Microsoft Office PowerPoint</Application>
  <PresentationFormat>Geniş ekran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Din ve Değerler </vt:lpstr>
      <vt:lpstr>Kaynakça: </vt:lpstr>
      <vt:lpstr>İlişkili kaynaklar çerçevesinde ders işlenecektir.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ve Değerler </dc:title>
  <dc:creator>nuran</dc:creator>
  <cp:lastModifiedBy>nuran</cp:lastModifiedBy>
  <cp:revision>17</cp:revision>
  <dcterms:created xsi:type="dcterms:W3CDTF">2017-08-07T13:06:56Z</dcterms:created>
  <dcterms:modified xsi:type="dcterms:W3CDTF">2017-10-20T10:35:11Z</dcterms:modified>
</cp:coreProperties>
</file>