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1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3" r:id="rId12"/>
    <p:sldId id="302" r:id="rId13"/>
    <p:sldId id="30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enguajeyotrasluces.wordpress.com/2015/02/11/oraciones-condicionale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10015847" cy="2618554"/>
          </a:xfrm>
        </p:spPr>
        <p:txBody>
          <a:bodyPr>
            <a:normAutofit/>
          </a:bodyPr>
          <a:lstStyle/>
          <a:p>
            <a:r>
              <a:rPr lang="es-E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PLUSCUAMPERFECTO DE SUBJUNTIVO</a:t>
            </a:r>
            <a:endParaRPr lang="tr-T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681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8. Si te gusta mucho un chico o una chica...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15969" y="1871731"/>
            <a:ext cx="9885394" cy="3294576"/>
          </a:xfrm>
        </p:spPr>
        <p:txBody>
          <a:bodyPr>
            <a:normAutofit/>
          </a:bodyPr>
          <a:lstStyle/>
          <a:p>
            <a:r>
              <a:rPr lang="es-ES" sz="3200" dirty="0" smtClean="0"/>
              <a:t>A) No se lo dices pero piensas todo el tiempo en él/ella.</a:t>
            </a:r>
          </a:p>
          <a:p>
            <a:r>
              <a:rPr lang="es-ES" sz="3200" dirty="0" smtClean="0"/>
              <a:t>B)  Intentas estar con él/ella a solas a ver si salta la chispa.</a:t>
            </a:r>
          </a:p>
          <a:p>
            <a:r>
              <a:rPr lang="es-ES" sz="3200" dirty="0" smtClean="0"/>
              <a:t>C) Le preguntas directamente si le gustas.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5803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b="1" dirty="0" smtClean="0"/>
              <a:t>¿RESULTADOS?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4375" y="2171769"/>
            <a:ext cx="10829925" cy="329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dirty="0" smtClean="0"/>
              <a:t>Cuenta cuántas preguntas has contestado con A, B y C.</a:t>
            </a:r>
          </a:p>
          <a:p>
            <a:pPr marL="0" indent="0">
              <a:buNone/>
            </a:pPr>
            <a:r>
              <a:rPr lang="es-ES" sz="3600" b="1" dirty="0" smtClean="0">
                <a:solidFill>
                  <a:schemeClr val="accent5">
                    <a:lumMod val="75000"/>
                  </a:schemeClr>
                </a:solidFill>
              </a:rPr>
              <a:t>¿Tienes más respuestas A, B o C?</a:t>
            </a:r>
            <a:endParaRPr lang="tr-TR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407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546864"/>
          </a:xfrm>
        </p:spPr>
        <p:txBody>
          <a:bodyPr/>
          <a:lstStyle/>
          <a:p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RESULTADOS. Mayoría de...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1594" y="1628776"/>
            <a:ext cx="9603275" cy="4123320"/>
          </a:xfrm>
        </p:spPr>
        <p:txBody>
          <a:bodyPr>
            <a:normAutofit fontScale="92500" lnSpcReduction="10000"/>
          </a:bodyPr>
          <a:lstStyle/>
          <a:p>
            <a:r>
              <a:rPr lang="es-ES" sz="2400" b="1" dirty="0" smtClean="0">
                <a:solidFill>
                  <a:schemeClr val="accent5">
                    <a:lumMod val="75000"/>
                  </a:schemeClr>
                </a:solidFill>
              </a:rPr>
              <a:t>A) </a:t>
            </a:r>
            <a:r>
              <a:rPr lang="es-ES" sz="2400" b="1" dirty="0" smtClean="0"/>
              <a:t>Eres un auténtico don Quijote. </a:t>
            </a:r>
            <a:r>
              <a:rPr lang="es-ES" sz="2400" dirty="0" smtClean="0"/>
              <a:t>Si te juraran que hace sol aunque llueva, te lo creerías. Si por ti fuera, la vida sería siempre una aventura llena de sorpresas y fantasía.</a:t>
            </a:r>
          </a:p>
          <a:p>
            <a:r>
              <a:rPr lang="es-ES" sz="2400" b="1" dirty="0" smtClean="0">
                <a:solidFill>
                  <a:schemeClr val="accent5">
                    <a:lumMod val="75000"/>
                  </a:schemeClr>
                </a:solidFill>
              </a:rPr>
              <a:t>B)  </a:t>
            </a:r>
            <a:r>
              <a:rPr lang="es-ES" sz="2400" b="1" dirty="0" smtClean="0"/>
              <a:t>Eres una persona bastante equilibrada. </a:t>
            </a:r>
            <a:r>
              <a:rPr lang="es-ES" sz="2400" dirty="0" smtClean="0"/>
              <a:t>Ni caballero errante ni escudero, no te gustaría pasarte la vida improvisando. Prefieres sabes dónde pones los pies aunque dejes espacio a la improvisación.</a:t>
            </a:r>
          </a:p>
          <a:p>
            <a:r>
              <a:rPr lang="es-ES" sz="2400" b="1" dirty="0" smtClean="0">
                <a:solidFill>
                  <a:schemeClr val="accent5">
                    <a:lumMod val="75000"/>
                  </a:schemeClr>
                </a:solidFill>
              </a:rPr>
              <a:t>C) </a:t>
            </a:r>
            <a:r>
              <a:rPr lang="es-ES" sz="2400" b="1" dirty="0" smtClean="0"/>
              <a:t>Eres un verdadero Sancho Panza. </a:t>
            </a:r>
            <a:r>
              <a:rPr lang="es-ES" sz="2400" dirty="0" smtClean="0"/>
              <a:t>A ti que no te vengan con tonterías. Lo tuyo es el pragmatismo. Sabrías mantener la cabeza fría hasta en los momentos más difíciles.</a:t>
            </a:r>
            <a:endParaRPr lang="tr-TR" sz="2400" dirty="0"/>
          </a:p>
        </p:txBody>
      </p:sp>
      <p:pic>
        <p:nvPicPr>
          <p:cNvPr id="4" name="Resim 3" descr="Sancho's Changing Opinion and Tolerance – Go Hidal-Go!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088" y="2557462"/>
            <a:ext cx="2070913" cy="28809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0094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646876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solidFill>
                  <a:schemeClr val="accent5">
                    <a:lumMod val="75000"/>
                  </a:schemeClr>
                </a:solidFill>
              </a:rPr>
              <a:t>TAREA 4</a:t>
            </a:r>
            <a:endParaRPr lang="tr-TR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5814" y="1728788"/>
            <a:ext cx="9947732" cy="3957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 smtClean="0"/>
              <a:t>Sobre el test anterior (¿Eres un idealista?):</a:t>
            </a:r>
          </a:p>
          <a:p>
            <a:r>
              <a:rPr lang="es-ES" sz="2800" dirty="0" smtClean="0"/>
              <a:t>¿</a:t>
            </a:r>
            <a:r>
              <a:rPr lang="es-ES" sz="2800" b="1" u="sng" dirty="0" smtClean="0"/>
              <a:t>Estás de acuerdo </a:t>
            </a:r>
            <a:r>
              <a:rPr lang="es-ES" sz="2800" dirty="0" smtClean="0"/>
              <a:t>con el resultado del test y su descripción? ¿Eres así?</a:t>
            </a:r>
          </a:p>
          <a:p>
            <a:r>
              <a:rPr lang="es-ES" sz="2800" dirty="0" smtClean="0"/>
              <a:t>Elige </a:t>
            </a:r>
            <a:r>
              <a:rPr lang="es-ES" sz="2800" b="1" u="sng" dirty="0" smtClean="0"/>
              <a:t>una</a:t>
            </a:r>
            <a:r>
              <a:rPr lang="es-ES" sz="2800" dirty="0" smtClean="0"/>
              <a:t> de las preguntas y desarrolla tu respuesta (por qué has elegido a, b o c; te ha pasado algo parecido; etc.).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64725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789876"/>
          </a:xfrm>
        </p:spPr>
        <p:txBody>
          <a:bodyPr>
            <a:noAutofit/>
          </a:bodyPr>
          <a:lstStyle/>
          <a:p>
            <a:pPr algn="ctr"/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</a:t>
            </a:r>
            <a:b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¿ERES UN IDEALISTA?</a:t>
            </a:r>
            <a:endParaRPr lang="tr-T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1475" y="3286125"/>
            <a:ext cx="11372850" cy="23860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3200" dirty="0" smtClean="0"/>
              <a:t>Elige la respuesta con la que te sientes más identificado</a:t>
            </a:r>
            <a:r>
              <a:rPr lang="es-ES" sz="3200" dirty="0" smtClean="0"/>
              <a:t>.</a:t>
            </a:r>
          </a:p>
          <a:p>
            <a:pPr marL="0" indent="0">
              <a:buNone/>
            </a:pPr>
            <a:endParaRPr lang="es-ES" sz="3200" dirty="0"/>
          </a:p>
          <a:p>
            <a:pPr marL="0" indent="0">
              <a:buNone/>
            </a:pPr>
            <a:r>
              <a:rPr lang="tr-TR" sz="3200" dirty="0">
                <a:hlinkClick r:id="rId2"/>
              </a:rPr>
              <a:t>https://lenguajeyotrasluces.wordpress.com/2015/02/11/oraciones-condicionales/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54580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1. ¿Cuál de estos tres adjetivos definiría mejor tu carácter?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73170" y="2228919"/>
            <a:ext cx="9603275" cy="3294576"/>
          </a:xfrm>
        </p:spPr>
        <p:txBody>
          <a:bodyPr>
            <a:normAutofit/>
          </a:bodyPr>
          <a:lstStyle/>
          <a:p>
            <a:r>
              <a:rPr lang="es-ES" sz="3200" dirty="0" smtClean="0"/>
              <a:t>A) Soñador</a:t>
            </a:r>
          </a:p>
          <a:p>
            <a:r>
              <a:rPr lang="es-ES" sz="3200" dirty="0" smtClean="0"/>
              <a:t>B)  Práctico</a:t>
            </a:r>
          </a:p>
          <a:p>
            <a:r>
              <a:rPr lang="es-ES" sz="3200" dirty="0" smtClean="0"/>
              <a:t>C) Materialista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37908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2. Si te encontraras un billete de cincuenta euros por la calle, ¿qué harías?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69" y="2443231"/>
            <a:ext cx="9603275" cy="3294576"/>
          </a:xfrm>
        </p:spPr>
        <p:txBody>
          <a:bodyPr>
            <a:normAutofit/>
          </a:bodyPr>
          <a:lstStyle/>
          <a:p>
            <a:r>
              <a:rPr lang="es-ES" sz="3200" dirty="0" smtClean="0"/>
              <a:t>A) Lo donaría a una ONG.</a:t>
            </a:r>
          </a:p>
          <a:p>
            <a:r>
              <a:rPr lang="es-ES" sz="3200" dirty="0" smtClean="0"/>
              <a:t>B)  Invitaría a mis amigos a tomar algo.</a:t>
            </a:r>
          </a:p>
          <a:p>
            <a:r>
              <a:rPr lang="es-ES" sz="3200" dirty="0" smtClean="0"/>
              <a:t>C) Me iría a H&amp;M (u otra tienda)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532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3. Si mientras caminas por la calle te cruzas con un chico gritando con mucha agresividad a su novia...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2975" y="2243206"/>
            <a:ext cx="10487025" cy="3294576"/>
          </a:xfrm>
        </p:spPr>
        <p:txBody>
          <a:bodyPr>
            <a:normAutofit fontScale="92500"/>
          </a:bodyPr>
          <a:lstStyle/>
          <a:p>
            <a:r>
              <a:rPr lang="es-ES" sz="3200" dirty="0" smtClean="0"/>
              <a:t>A) Te acercas a ellos y le dirías al chico que deje de gritar.</a:t>
            </a:r>
          </a:p>
          <a:p>
            <a:r>
              <a:rPr lang="es-ES" sz="3200" dirty="0" smtClean="0"/>
              <a:t>B)  Pasas cerca de ellos y miras con desaprobación al chico.</a:t>
            </a:r>
          </a:p>
          <a:p>
            <a:r>
              <a:rPr lang="es-ES" sz="3200" dirty="0" smtClean="0"/>
              <a:t>C) Pasas de largo con sensación de vergüenza ajena.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898442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4. Si te regalan un libro de poesía por tu cumpleaños...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69" y="2228918"/>
            <a:ext cx="9985406" cy="3294576"/>
          </a:xfrm>
        </p:spPr>
        <p:txBody>
          <a:bodyPr>
            <a:normAutofit fontScale="85000" lnSpcReduction="10000"/>
          </a:bodyPr>
          <a:lstStyle/>
          <a:p>
            <a:r>
              <a:rPr lang="es-ES" sz="3200" dirty="0" smtClean="0"/>
              <a:t>A) Lo pones en tu mesita de noche y antes de irte a dormir lees algunos poemas.</a:t>
            </a:r>
          </a:p>
          <a:p>
            <a:r>
              <a:rPr lang="es-ES" sz="3200" dirty="0" smtClean="0"/>
              <a:t>B) Lo pones en la estantería y, cuando te mandan leer algo de poesía en la universidad, te acuerdas y lo lees.</a:t>
            </a:r>
          </a:p>
          <a:p>
            <a:r>
              <a:rPr lang="es-ES" sz="3200" dirty="0" smtClean="0"/>
              <a:t>C) Lo usas como regalo para una tía tuya a la que le encanta la poesía.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48898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5. Si estuvieras a punto de pillar a un gatito con tu moto...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70" y="2243206"/>
            <a:ext cx="9603275" cy="3294576"/>
          </a:xfrm>
        </p:spPr>
        <p:txBody>
          <a:bodyPr>
            <a:normAutofit/>
          </a:bodyPr>
          <a:lstStyle/>
          <a:p>
            <a:r>
              <a:rPr lang="es-ES" sz="3200" dirty="0" smtClean="0"/>
              <a:t>A) Te lo llevarías a casa</a:t>
            </a:r>
          </a:p>
          <a:p>
            <a:r>
              <a:rPr lang="es-ES" sz="3200" dirty="0" smtClean="0"/>
              <a:t>B)  Bajarías de la moto y lo quitarías de la carretera.</a:t>
            </a:r>
          </a:p>
          <a:p>
            <a:r>
              <a:rPr lang="es-ES" sz="3200" dirty="0" smtClean="0"/>
              <a:t>C) Seguirías tu camino.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02146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6. Llegas a clase y te dicen que no hay examen de literatura porque la profe tiene gripe. Si lo hubieras sabido antes...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69" y="2443231"/>
            <a:ext cx="10756931" cy="3294576"/>
          </a:xfrm>
        </p:spPr>
        <p:txBody>
          <a:bodyPr>
            <a:normAutofit fontScale="92500" lnSpcReduction="20000"/>
          </a:bodyPr>
          <a:lstStyle/>
          <a:p>
            <a:r>
              <a:rPr lang="es-ES" sz="3200" dirty="0" smtClean="0"/>
              <a:t>A) Te habrías ido a dar un paseo por la playa o por el campo.</a:t>
            </a:r>
          </a:p>
          <a:p>
            <a:r>
              <a:rPr lang="es-ES" sz="3200" dirty="0" smtClean="0"/>
              <a:t>B)  Habrías hecho los deberes de otra clase, en lugar de estudiar para el examen.</a:t>
            </a:r>
          </a:p>
          <a:p>
            <a:r>
              <a:rPr lang="es-ES" sz="3200" dirty="0" smtClean="0"/>
              <a:t>C) Habrías estudiado para el examen de todas formas. Si no hay examen hoy, será mañana o pasado.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83542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7. Si tuvieras que hacerle un regalo a tu madre por su cincuenta cumpleaños...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0269" y="2443231"/>
            <a:ext cx="10428319" cy="3294576"/>
          </a:xfrm>
        </p:spPr>
        <p:txBody>
          <a:bodyPr>
            <a:normAutofit fontScale="92500"/>
          </a:bodyPr>
          <a:lstStyle/>
          <a:p>
            <a:r>
              <a:rPr lang="es-ES" sz="3200" dirty="0" smtClean="0"/>
              <a:t>A) Le harías un álbum con fotos desde que era pequeña hasta hoy.</a:t>
            </a:r>
          </a:p>
          <a:p>
            <a:r>
              <a:rPr lang="es-ES" sz="3200" dirty="0" smtClean="0"/>
              <a:t>B) Le comprarías el nuevo libro de su autor preferido.</a:t>
            </a:r>
          </a:p>
          <a:p>
            <a:r>
              <a:rPr lang="es-ES" sz="3200" dirty="0" smtClean="0"/>
              <a:t>C) Le dirías a tu padre o a tus hermanos que te incluyeran en el regalo familiar.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2794035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530</TotalTime>
  <Words>655</Words>
  <Application>Microsoft Office PowerPoint</Application>
  <PresentationFormat>Geniş ekran</PresentationFormat>
  <Paragraphs>48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Arial</vt:lpstr>
      <vt:lpstr>Century Gothic</vt:lpstr>
      <vt:lpstr>Gallery</vt:lpstr>
      <vt:lpstr>PLUSCUAMPERFECTO DE SUBJUNTIVO</vt:lpstr>
      <vt:lpstr>TEST ¿ERES UN IDEALISTA?</vt:lpstr>
      <vt:lpstr>1. ¿Cuál de estos tres adjetivos definiría mejor tu carácter?</vt:lpstr>
      <vt:lpstr>2. Si te encontraras un billete de cincuenta euros por la calle, ¿qué harías?</vt:lpstr>
      <vt:lpstr>3. Si mientras caminas por la calle te cruzas con un chico gritando con mucha agresividad a su novia...</vt:lpstr>
      <vt:lpstr>4. Si te regalan un libro de poesía por tu cumpleaños...</vt:lpstr>
      <vt:lpstr>5. Si estuvieras a punto de pillar a un gatito con tu moto...</vt:lpstr>
      <vt:lpstr>6. Llegas a clase y te dicen que no hay examen de literatura porque la profe tiene gripe. Si lo hubieras sabido antes...</vt:lpstr>
      <vt:lpstr>7. Si tuvieras que hacerle un regalo a tu madre por su cincuenta cumpleaños...</vt:lpstr>
      <vt:lpstr>8. Si te gusta mucho un chico o una chica...</vt:lpstr>
      <vt:lpstr>¿RESULTADOS?</vt:lpstr>
      <vt:lpstr>RESULTADOS. Mayoría de...</vt:lpstr>
      <vt:lpstr>TAREA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PLUSCUAMPERFECTO DE SUBJUNTIVO</dc:title>
  <dc:creator>Windows Kullanıcısı</dc:creator>
  <cp:lastModifiedBy>Windows Kullanıcısı</cp:lastModifiedBy>
  <cp:revision>30</cp:revision>
  <dcterms:created xsi:type="dcterms:W3CDTF">2020-04-29T13:04:30Z</dcterms:created>
  <dcterms:modified xsi:type="dcterms:W3CDTF">2020-05-08T23:34:54Z</dcterms:modified>
</cp:coreProperties>
</file>