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819" r:id="rId2"/>
    <p:sldId id="516" r:id="rId3"/>
    <p:sldId id="714" r:id="rId4"/>
    <p:sldId id="646" r:id="rId5"/>
    <p:sldId id="691" r:id="rId6"/>
    <p:sldId id="518" r:id="rId7"/>
    <p:sldId id="692" r:id="rId8"/>
    <p:sldId id="787" r:id="rId9"/>
    <p:sldId id="776" r:id="rId10"/>
    <p:sldId id="583" r:id="rId11"/>
    <p:sldId id="65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mla Güler" initials="DG" lastIdx="3" clrIdx="0">
    <p:extLst>
      <p:ext uri="{19B8F6BF-5375-455C-9EA6-DF929625EA0E}">
        <p15:presenceInfo xmlns:p15="http://schemas.microsoft.com/office/powerpoint/2012/main" userId="88e680b55ea01af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4CE"/>
    <a:srgbClr val="85A644"/>
    <a:srgbClr val="1BB5A3"/>
    <a:srgbClr val="5DA309"/>
    <a:srgbClr val="68B60A"/>
    <a:srgbClr val="F9AD6F"/>
    <a:srgbClr val="0649D0"/>
    <a:srgbClr val="327A54"/>
    <a:srgbClr val="94DA9C"/>
    <a:srgbClr val="514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84020" autoAdjust="0"/>
  </p:normalViewPr>
  <p:slideViewPr>
    <p:cSldViewPr>
      <p:cViewPr varScale="1">
        <p:scale>
          <a:sx n="74" d="100"/>
          <a:sy n="74" d="100"/>
        </p:scale>
        <p:origin x="204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627718529167457E-2"/>
          <c:y val="0.12524769293527338"/>
          <c:w val="0.80945574176547375"/>
          <c:h val="0.7495046141294532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51A-44BB-AA3C-320B248EAF2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51A-44BB-AA3C-320B248EAF2B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AF-4DAE-AAA9-336482AF41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7F1-4BC9-A512-0A6AD67B46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7F1-4BC9-A512-0A6AD67B467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AF-4DAE-AAA9-336482AF41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088C8FDE-166C-464C-9DA1-8F6E45CB23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94518BE-ACAB-4B43-AB88-EBDF03FF9A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6BACD-D7DA-4084-B6EB-D0854552C37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CDDF67-13BB-4C46-A4CA-2632F8DC1C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D4458B2-11D0-4479-9780-5F84C85BA2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6B198-31A0-4B5E-9762-DB18A77C72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89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B5DE-2340-4039-AAD1-246EADEE6D7C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80133-E6F4-4E0D-86A1-D7A27675BC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548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4502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731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97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59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87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526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805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637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035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12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37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07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637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" name="Küçük Resim Yer Tutucusu 4"/>
          <p:cNvSpPr>
            <a:spLocks noGrp="1"/>
          </p:cNvSpPr>
          <p:nvPr>
            <p:ph type="clipArt" sz="quarter" idx="10"/>
          </p:nvPr>
        </p:nvSpPr>
        <p:spPr>
          <a:xfrm>
            <a:off x="8215683" y="20187"/>
            <a:ext cx="914400" cy="91440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317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6876256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96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03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05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43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7092280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34793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0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30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051720" y="486916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6948264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8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Göktuğ\Üniversite\Ankara Üniversitesi\İdari\İnternet Sitesi\logooooo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1080120" cy="104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oshıba\Desktop\fakülte türkçe logo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89240"/>
            <a:ext cx="1203847" cy="1094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aşlık Yer Tutucusu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2476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2339752" y="625013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 Spor Bilimleri Fakültesi</a:t>
            </a:r>
          </a:p>
        </p:txBody>
      </p:sp>
    </p:spTree>
    <p:extLst>
      <p:ext uri="{BB962C8B-B14F-4D97-AF65-F5344CB8AC3E}">
        <p14:creationId xmlns:p14="http://schemas.microsoft.com/office/powerpoint/2010/main" val="199036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11560" y="4149080"/>
            <a:ext cx="7772400" cy="1470025"/>
          </a:xfrm>
        </p:spPr>
        <p:txBody>
          <a:bodyPr/>
          <a:lstStyle/>
          <a:p>
            <a:r>
              <a:rPr lang="tr-TR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Eğitimde Yaratıcı Drama ve </a:t>
            </a:r>
            <a:r>
              <a:rPr lang="tr-TR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ve Beden Eğitimi</a:t>
            </a:r>
            <a:endParaRPr lang="tr-TR" dirty="0"/>
          </a:p>
        </p:txBody>
      </p:sp>
      <p:pic>
        <p:nvPicPr>
          <p:cNvPr id="5" name="Picture 4" descr="yaratÄ±cÄ± drama ile ilgili gÃ¶rsel sonucu">
            <a:extLst>
              <a:ext uri="{FF2B5EF4-FFF2-40B4-BE49-F238E27FC236}">
                <a16:creationId xmlns:a16="http://schemas.microsoft.com/office/drawing/2014/main" id="{F5407782-A4EF-46A9-90BE-3493986DE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4288"/>
            <a:ext cx="2062673" cy="1265106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  <a:softEdge rad="31750"/>
          </a:effectLst>
          <a:scene3d>
            <a:camera prst="perspectiveAbove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eden eÄitiminde yaratÄ±cÄ± drama ile ilgili gÃ¶rsel sonucu">
            <a:extLst>
              <a:ext uri="{FF2B5EF4-FFF2-40B4-BE49-F238E27FC236}">
                <a16:creationId xmlns:a16="http://schemas.microsoft.com/office/drawing/2014/main" id="{C1BE2C95-67B4-4A37-B6B5-C61F1F6AA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00324"/>
            <a:ext cx="4731107" cy="2653034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reflection blurRad="6350" stA="52000" endA="300" endPos="35000" dir="5400000" sy="-100000" algn="bl" rotWithShape="0"/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659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Flowchart: Document 94"/>
          <p:cNvSpPr/>
          <p:nvPr/>
        </p:nvSpPr>
        <p:spPr>
          <a:xfrm rot="16200000" flipH="1">
            <a:off x="-408655" y="1727927"/>
            <a:ext cx="4519493" cy="3136157"/>
          </a:xfrm>
          <a:prstGeom prst="flowChartDocument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>
            <a:outerShdw blurRad="317500" dist="38100" sx="102000" sy="102000" algn="l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5" name="Freeform 34"/>
          <p:cNvSpPr/>
          <p:nvPr/>
        </p:nvSpPr>
        <p:spPr>
          <a:xfrm flipV="1">
            <a:off x="773828" y="1764264"/>
            <a:ext cx="1778477" cy="1447588"/>
          </a:xfrm>
          <a:custGeom>
            <a:avLst/>
            <a:gdLst>
              <a:gd name="connsiteX0" fmla="*/ 825125 w 2382522"/>
              <a:gd name="connsiteY0" fmla="*/ 1928686 h 1929615"/>
              <a:gd name="connsiteX1" fmla="*/ 2252982 w 2382522"/>
              <a:gd name="connsiteY1" fmla="*/ 1696625 h 1929615"/>
              <a:gd name="connsiteX2" fmla="*/ 2376769 w 2382522"/>
              <a:gd name="connsiteY2" fmla="*/ 1209040 h 1929615"/>
              <a:gd name="connsiteX3" fmla="*/ 2382522 w 2382522"/>
              <a:gd name="connsiteY3" fmla="*/ 1209040 h 1929615"/>
              <a:gd name="connsiteX4" fmla="*/ 1193802 w 2382522"/>
              <a:gd name="connsiteY4" fmla="*/ 0 h 1929615"/>
              <a:gd name="connsiteX5" fmla="*/ 11219 w 2382522"/>
              <a:gd name="connsiteY5" fmla="*/ 1085422 h 1929615"/>
              <a:gd name="connsiteX6" fmla="*/ 5713 w 2382522"/>
              <a:gd name="connsiteY6" fmla="*/ 1196324 h 1929615"/>
              <a:gd name="connsiteX7" fmla="*/ 0 w 2382522"/>
              <a:gd name="connsiteY7" fmla="*/ 1196324 h 1929615"/>
              <a:gd name="connsiteX8" fmla="*/ 222252 w 2382522"/>
              <a:gd name="connsiteY8" fmla="*/ 1862519 h 1929615"/>
              <a:gd name="connsiteX9" fmla="*/ 825125 w 2382522"/>
              <a:gd name="connsiteY9" fmla="*/ 1928686 h 1929615"/>
              <a:gd name="connsiteX0" fmla="*/ 825125 w 2382522"/>
              <a:gd name="connsiteY0" fmla="*/ 1928686 h 1929615"/>
              <a:gd name="connsiteX1" fmla="*/ 2252982 w 2382522"/>
              <a:gd name="connsiteY1" fmla="*/ 1696625 h 1929615"/>
              <a:gd name="connsiteX2" fmla="*/ 2376769 w 2382522"/>
              <a:gd name="connsiteY2" fmla="*/ 1209040 h 1929615"/>
              <a:gd name="connsiteX3" fmla="*/ 2382522 w 2382522"/>
              <a:gd name="connsiteY3" fmla="*/ 1209040 h 1929615"/>
              <a:gd name="connsiteX4" fmla="*/ 1193802 w 2382522"/>
              <a:gd name="connsiteY4" fmla="*/ 0 h 1929615"/>
              <a:gd name="connsiteX5" fmla="*/ 11219 w 2382522"/>
              <a:gd name="connsiteY5" fmla="*/ 1085422 h 1929615"/>
              <a:gd name="connsiteX6" fmla="*/ 5713 w 2382522"/>
              <a:gd name="connsiteY6" fmla="*/ 1196324 h 1929615"/>
              <a:gd name="connsiteX7" fmla="*/ 0 w 2382522"/>
              <a:gd name="connsiteY7" fmla="*/ 1196324 h 1929615"/>
              <a:gd name="connsiteX8" fmla="*/ 95571 w 2382522"/>
              <a:gd name="connsiteY8" fmla="*/ 1555115 h 1929615"/>
              <a:gd name="connsiteX9" fmla="*/ 222252 w 2382522"/>
              <a:gd name="connsiteY9" fmla="*/ 1862519 h 1929615"/>
              <a:gd name="connsiteX10" fmla="*/ 825125 w 2382522"/>
              <a:gd name="connsiteY10" fmla="*/ 1928686 h 1929615"/>
              <a:gd name="connsiteX0" fmla="*/ 819412 w 2376809"/>
              <a:gd name="connsiteY0" fmla="*/ 1928686 h 1929615"/>
              <a:gd name="connsiteX1" fmla="*/ 2247269 w 2376809"/>
              <a:gd name="connsiteY1" fmla="*/ 1696625 h 1929615"/>
              <a:gd name="connsiteX2" fmla="*/ 2371056 w 2376809"/>
              <a:gd name="connsiteY2" fmla="*/ 1209040 h 1929615"/>
              <a:gd name="connsiteX3" fmla="*/ 2376809 w 2376809"/>
              <a:gd name="connsiteY3" fmla="*/ 1209040 h 1929615"/>
              <a:gd name="connsiteX4" fmla="*/ 1188089 w 2376809"/>
              <a:gd name="connsiteY4" fmla="*/ 0 h 1929615"/>
              <a:gd name="connsiteX5" fmla="*/ 5506 w 2376809"/>
              <a:gd name="connsiteY5" fmla="*/ 1085422 h 1929615"/>
              <a:gd name="connsiteX6" fmla="*/ 0 w 2376809"/>
              <a:gd name="connsiteY6" fmla="*/ 1196324 h 1929615"/>
              <a:gd name="connsiteX7" fmla="*/ 27624 w 2376809"/>
              <a:gd name="connsiteY7" fmla="*/ 1215374 h 1929615"/>
              <a:gd name="connsiteX8" fmla="*/ 89858 w 2376809"/>
              <a:gd name="connsiteY8" fmla="*/ 1555115 h 1929615"/>
              <a:gd name="connsiteX9" fmla="*/ 216539 w 2376809"/>
              <a:gd name="connsiteY9" fmla="*/ 1862519 h 1929615"/>
              <a:gd name="connsiteX10" fmla="*/ 819412 w 2376809"/>
              <a:gd name="connsiteY10" fmla="*/ 1928686 h 1929615"/>
              <a:gd name="connsiteX0" fmla="*/ 819412 w 2376809"/>
              <a:gd name="connsiteY0" fmla="*/ 1928686 h 1929615"/>
              <a:gd name="connsiteX1" fmla="*/ 2247269 w 2376809"/>
              <a:gd name="connsiteY1" fmla="*/ 1696625 h 1929615"/>
              <a:gd name="connsiteX2" fmla="*/ 2371056 w 2376809"/>
              <a:gd name="connsiteY2" fmla="*/ 1209040 h 1929615"/>
              <a:gd name="connsiteX3" fmla="*/ 2376809 w 2376809"/>
              <a:gd name="connsiteY3" fmla="*/ 1209040 h 1929615"/>
              <a:gd name="connsiteX4" fmla="*/ 1188089 w 2376809"/>
              <a:gd name="connsiteY4" fmla="*/ 0 h 1929615"/>
              <a:gd name="connsiteX5" fmla="*/ 5506 w 2376809"/>
              <a:gd name="connsiteY5" fmla="*/ 1085422 h 1929615"/>
              <a:gd name="connsiteX6" fmla="*/ 0 w 2376809"/>
              <a:gd name="connsiteY6" fmla="*/ 1196324 h 1929615"/>
              <a:gd name="connsiteX7" fmla="*/ 89858 w 2376809"/>
              <a:gd name="connsiteY7" fmla="*/ 1555115 h 1929615"/>
              <a:gd name="connsiteX8" fmla="*/ 216539 w 2376809"/>
              <a:gd name="connsiteY8" fmla="*/ 1862519 h 1929615"/>
              <a:gd name="connsiteX9" fmla="*/ 819412 w 2376809"/>
              <a:gd name="connsiteY9" fmla="*/ 1928686 h 1929615"/>
              <a:gd name="connsiteX0" fmla="*/ 813906 w 2371303"/>
              <a:gd name="connsiteY0" fmla="*/ 1928686 h 1929615"/>
              <a:gd name="connsiteX1" fmla="*/ 2241763 w 2371303"/>
              <a:gd name="connsiteY1" fmla="*/ 1696625 h 1929615"/>
              <a:gd name="connsiteX2" fmla="*/ 2365550 w 2371303"/>
              <a:gd name="connsiteY2" fmla="*/ 1209040 h 1929615"/>
              <a:gd name="connsiteX3" fmla="*/ 2371303 w 2371303"/>
              <a:gd name="connsiteY3" fmla="*/ 1209040 h 1929615"/>
              <a:gd name="connsiteX4" fmla="*/ 1182583 w 2371303"/>
              <a:gd name="connsiteY4" fmla="*/ 0 h 1929615"/>
              <a:gd name="connsiteX5" fmla="*/ 0 w 2371303"/>
              <a:gd name="connsiteY5" fmla="*/ 1085422 h 1929615"/>
              <a:gd name="connsiteX6" fmla="*/ 20688 w 2371303"/>
              <a:gd name="connsiteY6" fmla="*/ 1201087 h 1929615"/>
              <a:gd name="connsiteX7" fmla="*/ 84352 w 2371303"/>
              <a:gd name="connsiteY7" fmla="*/ 1555115 h 1929615"/>
              <a:gd name="connsiteX8" fmla="*/ 211033 w 2371303"/>
              <a:gd name="connsiteY8" fmla="*/ 1862519 h 1929615"/>
              <a:gd name="connsiteX9" fmla="*/ 813906 w 2371303"/>
              <a:gd name="connsiteY9" fmla="*/ 1928686 h 1929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71303" h="1929615">
                <a:moveTo>
                  <a:pt x="813906" y="1928686"/>
                </a:moveTo>
                <a:cubicBezTo>
                  <a:pt x="1289859" y="1912724"/>
                  <a:pt x="1480240" y="1696625"/>
                  <a:pt x="2241763" y="1696625"/>
                </a:cubicBezTo>
                <a:lnTo>
                  <a:pt x="2365550" y="1209040"/>
                </a:lnTo>
                <a:lnTo>
                  <a:pt x="2371303" y="1209040"/>
                </a:lnTo>
                <a:cubicBezTo>
                  <a:pt x="2371303" y="541305"/>
                  <a:pt x="1839095" y="0"/>
                  <a:pt x="1182583" y="0"/>
                </a:cubicBezTo>
                <a:cubicBezTo>
                  <a:pt x="567103" y="0"/>
                  <a:pt x="60875" y="475756"/>
                  <a:pt x="0" y="1085422"/>
                </a:cubicBezTo>
                <a:lnTo>
                  <a:pt x="20688" y="1201087"/>
                </a:lnTo>
                <a:lnTo>
                  <a:pt x="84352" y="1555115"/>
                </a:lnTo>
                <a:cubicBezTo>
                  <a:pt x="121023" y="1663933"/>
                  <a:pt x="174362" y="1753701"/>
                  <a:pt x="211033" y="1862519"/>
                </a:cubicBezTo>
                <a:cubicBezTo>
                  <a:pt x="464875" y="1917089"/>
                  <a:pt x="655255" y="1934006"/>
                  <a:pt x="813906" y="192868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1" name="Freeform 30"/>
          <p:cNvSpPr/>
          <p:nvPr/>
        </p:nvSpPr>
        <p:spPr>
          <a:xfrm>
            <a:off x="771526" y="1428307"/>
            <a:ext cx="1783080" cy="1783544"/>
          </a:xfrm>
          <a:custGeom>
            <a:avLst/>
            <a:gdLst>
              <a:gd name="connsiteX0" fmla="*/ 1188720 w 2377440"/>
              <a:gd name="connsiteY0" fmla="*/ 45720 h 2377440"/>
              <a:gd name="connsiteX1" fmla="*/ 45720 w 2377440"/>
              <a:gd name="connsiteY1" fmla="*/ 1188720 h 2377440"/>
              <a:gd name="connsiteX2" fmla="*/ 1188720 w 2377440"/>
              <a:gd name="connsiteY2" fmla="*/ 2331720 h 2377440"/>
              <a:gd name="connsiteX3" fmla="*/ 2331720 w 2377440"/>
              <a:gd name="connsiteY3" fmla="*/ 1188720 h 2377440"/>
              <a:gd name="connsiteX4" fmla="*/ 1188720 w 2377440"/>
              <a:gd name="connsiteY4" fmla="*/ 45720 h 2377440"/>
              <a:gd name="connsiteX5" fmla="*/ 1188720 w 2377440"/>
              <a:gd name="connsiteY5" fmla="*/ 0 h 2377440"/>
              <a:gd name="connsiteX6" fmla="*/ 2377440 w 2377440"/>
              <a:gd name="connsiteY6" fmla="*/ 1188720 h 2377440"/>
              <a:gd name="connsiteX7" fmla="*/ 1188720 w 2377440"/>
              <a:gd name="connsiteY7" fmla="*/ 2377440 h 2377440"/>
              <a:gd name="connsiteX8" fmla="*/ 0 w 2377440"/>
              <a:gd name="connsiteY8" fmla="*/ 1188720 h 2377440"/>
              <a:gd name="connsiteX9" fmla="*/ 1188720 w 2377440"/>
              <a:gd name="connsiteY9" fmla="*/ 0 h 237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77440" h="2377440">
                <a:moveTo>
                  <a:pt x="1188720" y="45720"/>
                </a:moveTo>
                <a:cubicBezTo>
                  <a:pt x="557459" y="45720"/>
                  <a:pt x="45720" y="557459"/>
                  <a:pt x="45720" y="1188720"/>
                </a:cubicBezTo>
                <a:cubicBezTo>
                  <a:pt x="45720" y="1819981"/>
                  <a:pt x="557459" y="2331720"/>
                  <a:pt x="1188720" y="2331720"/>
                </a:cubicBezTo>
                <a:cubicBezTo>
                  <a:pt x="1819981" y="2331720"/>
                  <a:pt x="2331720" y="1819981"/>
                  <a:pt x="2331720" y="1188720"/>
                </a:cubicBezTo>
                <a:cubicBezTo>
                  <a:pt x="2331720" y="557459"/>
                  <a:pt x="1819981" y="45720"/>
                  <a:pt x="1188720" y="45720"/>
                </a:cubicBezTo>
                <a:close/>
                <a:moveTo>
                  <a:pt x="1188720" y="0"/>
                </a:moveTo>
                <a:cubicBezTo>
                  <a:pt x="1845232" y="0"/>
                  <a:pt x="2377440" y="532208"/>
                  <a:pt x="2377440" y="1188720"/>
                </a:cubicBezTo>
                <a:cubicBezTo>
                  <a:pt x="2377440" y="1845232"/>
                  <a:pt x="1845232" y="2377440"/>
                  <a:pt x="1188720" y="2377440"/>
                </a:cubicBezTo>
                <a:cubicBezTo>
                  <a:pt x="532208" y="2377440"/>
                  <a:pt x="0" y="1845232"/>
                  <a:pt x="0" y="1188720"/>
                </a:cubicBezTo>
                <a:cubicBezTo>
                  <a:pt x="0" y="532208"/>
                  <a:pt x="532208" y="0"/>
                  <a:pt x="118872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6" name="Rectangle 35"/>
          <p:cNvSpPr/>
          <p:nvPr/>
        </p:nvSpPr>
        <p:spPr>
          <a:xfrm>
            <a:off x="1061819" y="2024435"/>
            <a:ext cx="1239250" cy="854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951" spc="-113" dirty="0">
                <a:solidFill>
                  <a:schemeClr val="bg1"/>
                </a:solidFill>
                <a:cs typeface="Arial" panose="020B0604020202020204" pitchFamily="34" charset="0"/>
              </a:rPr>
              <a:t>90%</a:t>
            </a:r>
            <a:endParaRPr lang="en-US" sz="4951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94231" y="3132310"/>
            <a:ext cx="2738914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tr-TR" sz="2400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Yaşantılara Dayalı Öğretim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750197" y="3989697"/>
            <a:ext cx="1903581" cy="134165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tr-TR" sz="2800" spc="-83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Yaratıcı Drama</a:t>
            </a:r>
            <a:endParaRPr lang="en-US" sz="2800" spc="-83" dirty="0">
              <a:ln w="3175">
                <a:noFill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504125" y="1975496"/>
            <a:ext cx="106324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350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aphicFrame>
        <p:nvGraphicFramePr>
          <p:cNvPr id="127" name="Chart 126"/>
          <p:cNvGraphicFramePr/>
          <p:nvPr>
            <p:extLst>
              <p:ext uri="{D42A27DB-BD31-4B8C-83A1-F6EECF244321}">
                <p14:modId xmlns:p14="http://schemas.microsoft.com/office/powerpoint/2010/main" val="249852565"/>
              </p:ext>
            </p:extLst>
          </p:nvPr>
        </p:nvGraphicFramePr>
        <p:xfrm>
          <a:off x="3805854" y="1572426"/>
          <a:ext cx="1260398" cy="1406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9" name="Rectangle 128"/>
          <p:cNvSpPr/>
          <p:nvPr/>
        </p:nvSpPr>
        <p:spPr>
          <a:xfrm>
            <a:off x="5007955" y="1726751"/>
            <a:ext cx="3010730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tr-TR" sz="2400" dirty="0"/>
              <a:t>Sözel Ağırlıklı Öğretimde </a:t>
            </a:r>
            <a:endParaRPr lang="en-US" sz="2400" spc="-83" dirty="0">
              <a:ln w="3175"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2" name="Chart 131"/>
          <p:cNvGraphicFramePr/>
          <p:nvPr>
            <p:extLst>
              <p:ext uri="{D42A27DB-BD31-4B8C-83A1-F6EECF244321}">
                <p14:modId xmlns:p14="http://schemas.microsoft.com/office/powerpoint/2010/main" val="4286573725"/>
              </p:ext>
            </p:extLst>
          </p:nvPr>
        </p:nvGraphicFramePr>
        <p:xfrm>
          <a:off x="3558777" y="3210573"/>
          <a:ext cx="1645554" cy="1538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3" name="Rectangle 132"/>
          <p:cNvSpPr/>
          <p:nvPr/>
        </p:nvSpPr>
        <p:spPr>
          <a:xfrm>
            <a:off x="5089662" y="3489253"/>
            <a:ext cx="3010730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tr-TR" sz="2400" dirty="0"/>
              <a:t>Görsel Ağırlıklı Öğretimde</a:t>
            </a:r>
            <a:endParaRPr lang="en-US" sz="2400" spc="-83" dirty="0">
              <a:ln w="3175"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579383" y="1982446"/>
            <a:ext cx="1645554" cy="5539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tr-TR" sz="3000" b="1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3000" b="1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3493739" y="3698916"/>
            <a:ext cx="1775630" cy="5539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000" b="1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sz="3000" b="1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000" b="1" spc="-83" dirty="0">
                <a:ln w="31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8EF9224-10C7-4E78-83A6-A8AA3F69AED3}"/>
              </a:ext>
            </a:extLst>
          </p:cNvPr>
          <p:cNvSpPr/>
          <p:nvPr/>
        </p:nvSpPr>
        <p:spPr>
          <a:xfrm>
            <a:off x="683568" y="148915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Niçin Eğitimde Yaratıcı Drama?</a:t>
            </a:r>
            <a:endParaRPr lang="tr-TR" sz="36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C013F6D-6A4D-4EEA-A339-76097DEAD5AA}"/>
              </a:ext>
            </a:extLst>
          </p:cNvPr>
          <p:cNvSpPr/>
          <p:nvPr/>
        </p:nvSpPr>
        <p:spPr>
          <a:xfrm>
            <a:off x="3352154" y="827704"/>
            <a:ext cx="481644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Öğrenmede Hatırlama Ve Kalıcılık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83AEB0A8-6C5C-4451-AAB1-CBEDA70FC6AD}"/>
              </a:ext>
            </a:extLst>
          </p:cNvPr>
          <p:cNvSpPr/>
          <p:nvPr/>
        </p:nvSpPr>
        <p:spPr>
          <a:xfrm>
            <a:off x="2466020" y="578292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tr-TR" sz="1000" dirty="0"/>
              <a:t>Demirel, Ö. (2005). Kuramdan Uygulamaya Eğitimde Program Geliştirme. Ankara: </a:t>
            </a:r>
            <a:r>
              <a:rPr lang="tr-TR" sz="1000" dirty="0" err="1"/>
              <a:t>Pegem</a:t>
            </a:r>
            <a:r>
              <a:rPr lang="tr-TR" sz="1000" dirty="0"/>
              <a:t> A Yayıncılık.</a:t>
            </a:r>
          </a:p>
        </p:txBody>
      </p:sp>
    </p:spTree>
    <p:extLst>
      <p:ext uri="{BB962C8B-B14F-4D97-AF65-F5344CB8AC3E}">
        <p14:creationId xmlns:p14="http://schemas.microsoft.com/office/powerpoint/2010/main" val="3866951959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E6D9BB7-EDAC-4F5E-A8BD-47BA91636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Niçin Eğitimde Yaratıcı Drama?</a:t>
            </a:r>
            <a:endParaRPr lang="tr-TR" sz="36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CCF8802-5812-4761-A327-9EF80B600013}"/>
              </a:ext>
            </a:extLst>
          </p:cNvPr>
          <p:cNvSpPr/>
          <p:nvPr/>
        </p:nvSpPr>
        <p:spPr>
          <a:xfrm>
            <a:off x="4084307" y="3681195"/>
            <a:ext cx="632207" cy="119097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F2666A6-3678-4BC3-B5F8-87159BFB0315}"/>
              </a:ext>
            </a:extLst>
          </p:cNvPr>
          <p:cNvSpPr/>
          <p:nvPr/>
        </p:nvSpPr>
        <p:spPr>
          <a:xfrm>
            <a:off x="6320608" y="4142113"/>
            <a:ext cx="865481" cy="344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6F77C8D-F634-4194-B316-C0BB6816E266}"/>
              </a:ext>
            </a:extLst>
          </p:cNvPr>
          <p:cNvSpPr/>
          <p:nvPr/>
        </p:nvSpPr>
        <p:spPr>
          <a:xfrm>
            <a:off x="1189019" y="4325999"/>
            <a:ext cx="865481" cy="344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417F5742-30D3-496B-918B-84AB439B24C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24399" y="1436251"/>
            <a:ext cx="1456308" cy="2862560"/>
            <a:chOff x="1153" y="941"/>
            <a:chExt cx="516" cy="1014"/>
          </a:xfrm>
          <a:solidFill>
            <a:srgbClr val="E91D2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89DF457F-979B-4EC4-A97C-D61C33988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4" y="1160"/>
              <a:ext cx="16" cy="25"/>
            </a:xfrm>
            <a:custGeom>
              <a:avLst/>
              <a:gdLst>
                <a:gd name="T0" fmla="*/ 49 w 63"/>
                <a:gd name="T1" fmla="*/ 0 h 102"/>
                <a:gd name="T2" fmla="*/ 54 w 63"/>
                <a:gd name="T3" fmla="*/ 0 h 102"/>
                <a:gd name="T4" fmla="*/ 60 w 63"/>
                <a:gd name="T5" fmla="*/ 2 h 102"/>
                <a:gd name="T6" fmla="*/ 62 w 63"/>
                <a:gd name="T7" fmla="*/ 7 h 102"/>
                <a:gd name="T8" fmla="*/ 63 w 63"/>
                <a:gd name="T9" fmla="*/ 15 h 102"/>
                <a:gd name="T10" fmla="*/ 62 w 63"/>
                <a:gd name="T11" fmla="*/ 27 h 102"/>
                <a:gd name="T12" fmla="*/ 58 w 63"/>
                <a:gd name="T13" fmla="*/ 42 h 102"/>
                <a:gd name="T14" fmla="*/ 56 w 63"/>
                <a:gd name="T15" fmla="*/ 54 h 102"/>
                <a:gd name="T16" fmla="*/ 52 w 63"/>
                <a:gd name="T17" fmla="*/ 67 h 102"/>
                <a:gd name="T18" fmla="*/ 48 w 63"/>
                <a:gd name="T19" fmla="*/ 80 h 102"/>
                <a:gd name="T20" fmla="*/ 43 w 63"/>
                <a:gd name="T21" fmla="*/ 91 h 102"/>
                <a:gd name="T22" fmla="*/ 36 w 63"/>
                <a:gd name="T23" fmla="*/ 97 h 102"/>
                <a:gd name="T24" fmla="*/ 31 w 63"/>
                <a:gd name="T25" fmla="*/ 101 h 102"/>
                <a:gd name="T26" fmla="*/ 24 w 63"/>
                <a:gd name="T27" fmla="*/ 102 h 102"/>
                <a:gd name="T28" fmla="*/ 17 w 63"/>
                <a:gd name="T29" fmla="*/ 102 h 102"/>
                <a:gd name="T30" fmla="*/ 10 w 63"/>
                <a:gd name="T31" fmla="*/ 100 h 102"/>
                <a:gd name="T32" fmla="*/ 5 w 63"/>
                <a:gd name="T33" fmla="*/ 96 h 102"/>
                <a:gd name="T34" fmla="*/ 1 w 63"/>
                <a:gd name="T35" fmla="*/ 89 h 102"/>
                <a:gd name="T36" fmla="*/ 0 w 63"/>
                <a:gd name="T37" fmla="*/ 79 h 102"/>
                <a:gd name="T38" fmla="*/ 1 w 63"/>
                <a:gd name="T39" fmla="*/ 67 h 102"/>
                <a:gd name="T40" fmla="*/ 6 w 63"/>
                <a:gd name="T41" fmla="*/ 52 h 102"/>
                <a:gd name="T42" fmla="*/ 17 w 63"/>
                <a:gd name="T43" fmla="*/ 32 h 102"/>
                <a:gd name="T44" fmla="*/ 31 w 63"/>
                <a:gd name="T45" fmla="*/ 10 h 102"/>
                <a:gd name="T46" fmla="*/ 34 w 63"/>
                <a:gd name="T47" fmla="*/ 7 h 102"/>
                <a:gd name="T48" fmla="*/ 39 w 63"/>
                <a:gd name="T49" fmla="*/ 3 h 102"/>
                <a:gd name="T50" fmla="*/ 44 w 63"/>
                <a:gd name="T51" fmla="*/ 1 h 102"/>
                <a:gd name="T52" fmla="*/ 49 w 63"/>
                <a:gd name="T5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3" h="102">
                  <a:moveTo>
                    <a:pt x="49" y="0"/>
                  </a:moveTo>
                  <a:lnTo>
                    <a:pt x="54" y="0"/>
                  </a:lnTo>
                  <a:lnTo>
                    <a:pt x="60" y="2"/>
                  </a:lnTo>
                  <a:lnTo>
                    <a:pt x="62" y="7"/>
                  </a:lnTo>
                  <a:lnTo>
                    <a:pt x="63" y="15"/>
                  </a:lnTo>
                  <a:lnTo>
                    <a:pt x="62" y="27"/>
                  </a:lnTo>
                  <a:lnTo>
                    <a:pt x="58" y="42"/>
                  </a:lnTo>
                  <a:lnTo>
                    <a:pt x="56" y="54"/>
                  </a:lnTo>
                  <a:lnTo>
                    <a:pt x="52" y="67"/>
                  </a:lnTo>
                  <a:lnTo>
                    <a:pt x="48" y="80"/>
                  </a:lnTo>
                  <a:lnTo>
                    <a:pt x="43" y="91"/>
                  </a:lnTo>
                  <a:lnTo>
                    <a:pt x="36" y="97"/>
                  </a:lnTo>
                  <a:lnTo>
                    <a:pt x="31" y="101"/>
                  </a:lnTo>
                  <a:lnTo>
                    <a:pt x="24" y="102"/>
                  </a:lnTo>
                  <a:lnTo>
                    <a:pt x="17" y="102"/>
                  </a:lnTo>
                  <a:lnTo>
                    <a:pt x="10" y="100"/>
                  </a:lnTo>
                  <a:lnTo>
                    <a:pt x="5" y="96"/>
                  </a:lnTo>
                  <a:lnTo>
                    <a:pt x="1" y="89"/>
                  </a:lnTo>
                  <a:lnTo>
                    <a:pt x="0" y="79"/>
                  </a:lnTo>
                  <a:lnTo>
                    <a:pt x="1" y="67"/>
                  </a:lnTo>
                  <a:lnTo>
                    <a:pt x="6" y="52"/>
                  </a:lnTo>
                  <a:lnTo>
                    <a:pt x="17" y="32"/>
                  </a:lnTo>
                  <a:lnTo>
                    <a:pt x="31" y="10"/>
                  </a:lnTo>
                  <a:lnTo>
                    <a:pt x="34" y="7"/>
                  </a:lnTo>
                  <a:lnTo>
                    <a:pt x="39" y="3"/>
                  </a:lnTo>
                  <a:lnTo>
                    <a:pt x="44" y="1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D018F379-1AE1-4D40-BE7F-114308EA2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53" y="941"/>
              <a:ext cx="516" cy="1014"/>
            </a:xfrm>
            <a:custGeom>
              <a:avLst/>
              <a:gdLst>
                <a:gd name="T0" fmla="*/ 1093 w 2063"/>
                <a:gd name="T1" fmla="*/ 9 h 4056"/>
                <a:gd name="T2" fmla="*/ 1235 w 2063"/>
                <a:gd name="T3" fmla="*/ 258 h 4056"/>
                <a:gd name="T4" fmla="*/ 1264 w 2063"/>
                <a:gd name="T5" fmla="*/ 284 h 4056"/>
                <a:gd name="T6" fmla="*/ 1186 w 2063"/>
                <a:gd name="T7" fmla="*/ 450 h 4056"/>
                <a:gd name="T8" fmla="*/ 1209 w 2063"/>
                <a:gd name="T9" fmla="*/ 610 h 4056"/>
                <a:gd name="T10" fmla="*/ 1438 w 2063"/>
                <a:gd name="T11" fmla="*/ 688 h 4056"/>
                <a:gd name="T12" fmla="*/ 2061 w 2063"/>
                <a:gd name="T13" fmla="*/ 863 h 4056"/>
                <a:gd name="T14" fmla="*/ 1880 w 2063"/>
                <a:gd name="T15" fmla="*/ 2163 h 4056"/>
                <a:gd name="T16" fmla="*/ 1797 w 2063"/>
                <a:gd name="T17" fmla="*/ 2122 h 4056"/>
                <a:gd name="T18" fmla="*/ 1844 w 2063"/>
                <a:gd name="T19" fmla="*/ 2292 h 4056"/>
                <a:gd name="T20" fmla="*/ 1798 w 2063"/>
                <a:gd name="T21" fmla="*/ 2296 h 4056"/>
                <a:gd name="T22" fmla="*/ 1775 w 2063"/>
                <a:gd name="T23" fmla="*/ 2369 h 4056"/>
                <a:gd name="T24" fmla="*/ 1723 w 2063"/>
                <a:gd name="T25" fmla="*/ 2224 h 4056"/>
                <a:gd name="T26" fmla="*/ 1706 w 2063"/>
                <a:gd name="T27" fmla="*/ 2365 h 4056"/>
                <a:gd name="T28" fmla="*/ 1668 w 2063"/>
                <a:gd name="T29" fmla="*/ 2240 h 4056"/>
                <a:gd name="T30" fmla="*/ 1629 w 2063"/>
                <a:gd name="T31" fmla="*/ 2335 h 4056"/>
                <a:gd name="T32" fmla="*/ 1615 w 2063"/>
                <a:gd name="T33" fmla="*/ 2171 h 4056"/>
                <a:gd name="T34" fmla="*/ 1430 w 2063"/>
                <a:gd name="T35" fmla="*/ 2397 h 4056"/>
                <a:gd name="T36" fmla="*/ 1359 w 2063"/>
                <a:gd name="T37" fmla="*/ 2905 h 4056"/>
                <a:gd name="T38" fmla="*/ 1382 w 2063"/>
                <a:gd name="T39" fmla="*/ 3152 h 4056"/>
                <a:gd name="T40" fmla="*/ 1283 w 2063"/>
                <a:gd name="T41" fmla="*/ 3650 h 4056"/>
                <a:gd name="T42" fmla="*/ 1275 w 2063"/>
                <a:gd name="T43" fmla="*/ 3888 h 4056"/>
                <a:gd name="T44" fmla="*/ 1292 w 2063"/>
                <a:gd name="T45" fmla="*/ 4027 h 4056"/>
                <a:gd name="T46" fmla="*/ 1231 w 2063"/>
                <a:gd name="T47" fmla="*/ 4044 h 4056"/>
                <a:gd name="T48" fmla="*/ 1138 w 2063"/>
                <a:gd name="T49" fmla="*/ 4052 h 4056"/>
                <a:gd name="T50" fmla="*/ 1064 w 2063"/>
                <a:gd name="T51" fmla="*/ 4037 h 4056"/>
                <a:gd name="T52" fmla="*/ 1108 w 2063"/>
                <a:gd name="T53" fmla="*/ 3836 h 4056"/>
                <a:gd name="T54" fmla="*/ 1151 w 2063"/>
                <a:gd name="T55" fmla="*/ 3533 h 4056"/>
                <a:gd name="T56" fmla="*/ 1155 w 2063"/>
                <a:gd name="T57" fmla="*/ 3125 h 4056"/>
                <a:gd name="T58" fmla="*/ 1090 w 2063"/>
                <a:gd name="T59" fmla="*/ 2706 h 4056"/>
                <a:gd name="T60" fmla="*/ 1047 w 2063"/>
                <a:gd name="T61" fmla="*/ 2323 h 4056"/>
                <a:gd name="T62" fmla="*/ 979 w 2063"/>
                <a:gd name="T63" fmla="*/ 2658 h 4056"/>
                <a:gd name="T64" fmla="*/ 910 w 2063"/>
                <a:gd name="T65" fmla="*/ 3096 h 4056"/>
                <a:gd name="T66" fmla="*/ 914 w 2063"/>
                <a:gd name="T67" fmla="*/ 3499 h 4056"/>
                <a:gd name="T68" fmla="*/ 952 w 2063"/>
                <a:gd name="T69" fmla="*/ 3811 h 4056"/>
                <a:gd name="T70" fmla="*/ 1001 w 2063"/>
                <a:gd name="T71" fmla="*/ 4032 h 4056"/>
                <a:gd name="T72" fmla="*/ 937 w 2063"/>
                <a:gd name="T73" fmla="*/ 4047 h 4056"/>
                <a:gd name="T74" fmla="*/ 845 w 2063"/>
                <a:gd name="T75" fmla="*/ 4040 h 4056"/>
                <a:gd name="T76" fmla="*/ 772 w 2063"/>
                <a:gd name="T77" fmla="*/ 4028 h 4056"/>
                <a:gd name="T78" fmla="*/ 783 w 2063"/>
                <a:gd name="T79" fmla="*/ 3902 h 4056"/>
                <a:gd name="T80" fmla="*/ 781 w 2063"/>
                <a:gd name="T81" fmla="*/ 3653 h 4056"/>
                <a:gd name="T82" fmla="*/ 677 w 2063"/>
                <a:gd name="T83" fmla="*/ 3178 h 4056"/>
                <a:gd name="T84" fmla="*/ 706 w 2063"/>
                <a:gd name="T85" fmla="*/ 2937 h 4056"/>
                <a:gd name="T86" fmla="*/ 641 w 2063"/>
                <a:gd name="T87" fmla="*/ 2456 h 4056"/>
                <a:gd name="T88" fmla="*/ 451 w 2063"/>
                <a:gd name="T89" fmla="*/ 2155 h 4056"/>
                <a:gd name="T90" fmla="*/ 436 w 2063"/>
                <a:gd name="T91" fmla="*/ 2336 h 4056"/>
                <a:gd name="T92" fmla="*/ 394 w 2063"/>
                <a:gd name="T93" fmla="*/ 2226 h 4056"/>
                <a:gd name="T94" fmla="*/ 360 w 2063"/>
                <a:gd name="T95" fmla="*/ 2372 h 4056"/>
                <a:gd name="T96" fmla="*/ 341 w 2063"/>
                <a:gd name="T97" fmla="*/ 2222 h 4056"/>
                <a:gd name="T98" fmla="*/ 291 w 2063"/>
                <a:gd name="T99" fmla="*/ 2381 h 4056"/>
                <a:gd name="T100" fmla="*/ 273 w 2063"/>
                <a:gd name="T101" fmla="*/ 2276 h 4056"/>
                <a:gd name="T102" fmla="*/ 217 w 2063"/>
                <a:gd name="T103" fmla="*/ 2304 h 4056"/>
                <a:gd name="T104" fmla="*/ 268 w 2063"/>
                <a:gd name="T105" fmla="*/ 2123 h 4056"/>
                <a:gd name="T106" fmla="*/ 179 w 2063"/>
                <a:gd name="T107" fmla="*/ 2179 h 4056"/>
                <a:gd name="T108" fmla="*/ 0 w 2063"/>
                <a:gd name="T109" fmla="*/ 883 h 4056"/>
                <a:gd name="T110" fmla="*/ 607 w 2063"/>
                <a:gd name="T111" fmla="*/ 696 h 4056"/>
                <a:gd name="T112" fmla="*/ 844 w 2063"/>
                <a:gd name="T113" fmla="*/ 619 h 4056"/>
                <a:gd name="T114" fmla="*/ 879 w 2063"/>
                <a:gd name="T115" fmla="*/ 454 h 4056"/>
                <a:gd name="T116" fmla="*/ 798 w 2063"/>
                <a:gd name="T117" fmla="*/ 297 h 4056"/>
                <a:gd name="T118" fmla="*/ 828 w 2063"/>
                <a:gd name="T119" fmla="*/ 259 h 4056"/>
                <a:gd name="T120" fmla="*/ 954 w 2063"/>
                <a:gd name="T121" fmla="*/ 15 h 4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063" h="4056">
                  <a:moveTo>
                    <a:pt x="122" y="944"/>
                  </a:moveTo>
                  <a:lnTo>
                    <a:pt x="122" y="1966"/>
                  </a:lnTo>
                  <a:lnTo>
                    <a:pt x="1941" y="1966"/>
                  </a:lnTo>
                  <a:lnTo>
                    <a:pt x="1941" y="944"/>
                  </a:lnTo>
                  <a:lnTo>
                    <a:pt x="122" y="944"/>
                  </a:lnTo>
                  <a:close/>
                  <a:moveTo>
                    <a:pt x="1015" y="0"/>
                  </a:moveTo>
                  <a:lnTo>
                    <a:pt x="1048" y="0"/>
                  </a:lnTo>
                  <a:lnTo>
                    <a:pt x="1051" y="0"/>
                  </a:lnTo>
                  <a:lnTo>
                    <a:pt x="1057" y="2"/>
                  </a:lnTo>
                  <a:lnTo>
                    <a:pt x="1066" y="3"/>
                  </a:lnTo>
                  <a:lnTo>
                    <a:pt x="1078" y="5"/>
                  </a:lnTo>
                  <a:lnTo>
                    <a:pt x="1093" y="9"/>
                  </a:lnTo>
                  <a:lnTo>
                    <a:pt x="1109" y="15"/>
                  </a:lnTo>
                  <a:lnTo>
                    <a:pt x="1126" y="22"/>
                  </a:lnTo>
                  <a:lnTo>
                    <a:pt x="1144" y="31"/>
                  </a:lnTo>
                  <a:lnTo>
                    <a:pt x="1162" y="44"/>
                  </a:lnTo>
                  <a:lnTo>
                    <a:pt x="1179" y="59"/>
                  </a:lnTo>
                  <a:lnTo>
                    <a:pt x="1195" y="76"/>
                  </a:lnTo>
                  <a:lnTo>
                    <a:pt x="1209" y="96"/>
                  </a:lnTo>
                  <a:lnTo>
                    <a:pt x="1222" y="121"/>
                  </a:lnTo>
                  <a:lnTo>
                    <a:pt x="1231" y="148"/>
                  </a:lnTo>
                  <a:lnTo>
                    <a:pt x="1236" y="181"/>
                  </a:lnTo>
                  <a:lnTo>
                    <a:pt x="1238" y="217"/>
                  </a:lnTo>
                  <a:lnTo>
                    <a:pt x="1235" y="258"/>
                  </a:lnTo>
                  <a:lnTo>
                    <a:pt x="1235" y="259"/>
                  </a:lnTo>
                  <a:lnTo>
                    <a:pt x="1235" y="260"/>
                  </a:lnTo>
                  <a:lnTo>
                    <a:pt x="1235" y="262"/>
                  </a:lnTo>
                  <a:lnTo>
                    <a:pt x="1235" y="263"/>
                  </a:lnTo>
                  <a:lnTo>
                    <a:pt x="1235" y="265"/>
                  </a:lnTo>
                  <a:lnTo>
                    <a:pt x="1236" y="268"/>
                  </a:lnTo>
                  <a:lnTo>
                    <a:pt x="1239" y="269"/>
                  </a:lnTo>
                  <a:lnTo>
                    <a:pt x="1242" y="271"/>
                  </a:lnTo>
                  <a:lnTo>
                    <a:pt x="1244" y="272"/>
                  </a:lnTo>
                  <a:lnTo>
                    <a:pt x="1249" y="272"/>
                  </a:lnTo>
                  <a:lnTo>
                    <a:pt x="1259" y="276"/>
                  </a:lnTo>
                  <a:lnTo>
                    <a:pt x="1264" y="284"/>
                  </a:lnTo>
                  <a:lnTo>
                    <a:pt x="1265" y="297"/>
                  </a:lnTo>
                  <a:lnTo>
                    <a:pt x="1262" y="312"/>
                  </a:lnTo>
                  <a:lnTo>
                    <a:pt x="1256" y="329"/>
                  </a:lnTo>
                  <a:lnTo>
                    <a:pt x="1243" y="347"/>
                  </a:lnTo>
                  <a:lnTo>
                    <a:pt x="1226" y="363"/>
                  </a:lnTo>
                  <a:lnTo>
                    <a:pt x="1225" y="367"/>
                  </a:lnTo>
                  <a:lnTo>
                    <a:pt x="1223" y="376"/>
                  </a:lnTo>
                  <a:lnTo>
                    <a:pt x="1220" y="390"/>
                  </a:lnTo>
                  <a:lnTo>
                    <a:pt x="1213" y="406"/>
                  </a:lnTo>
                  <a:lnTo>
                    <a:pt x="1207" y="423"/>
                  </a:lnTo>
                  <a:lnTo>
                    <a:pt x="1196" y="438"/>
                  </a:lnTo>
                  <a:lnTo>
                    <a:pt x="1186" y="450"/>
                  </a:lnTo>
                  <a:lnTo>
                    <a:pt x="1184" y="454"/>
                  </a:lnTo>
                  <a:lnTo>
                    <a:pt x="1183" y="463"/>
                  </a:lnTo>
                  <a:lnTo>
                    <a:pt x="1182" y="477"/>
                  </a:lnTo>
                  <a:lnTo>
                    <a:pt x="1181" y="496"/>
                  </a:lnTo>
                  <a:lnTo>
                    <a:pt x="1179" y="515"/>
                  </a:lnTo>
                  <a:lnTo>
                    <a:pt x="1181" y="537"/>
                  </a:lnTo>
                  <a:lnTo>
                    <a:pt x="1184" y="559"/>
                  </a:lnTo>
                  <a:lnTo>
                    <a:pt x="1191" y="580"/>
                  </a:lnTo>
                  <a:lnTo>
                    <a:pt x="1200" y="598"/>
                  </a:lnTo>
                  <a:lnTo>
                    <a:pt x="1201" y="599"/>
                  </a:lnTo>
                  <a:lnTo>
                    <a:pt x="1204" y="603"/>
                  </a:lnTo>
                  <a:lnTo>
                    <a:pt x="1209" y="610"/>
                  </a:lnTo>
                  <a:lnTo>
                    <a:pt x="1220" y="619"/>
                  </a:lnTo>
                  <a:lnTo>
                    <a:pt x="1233" y="628"/>
                  </a:lnTo>
                  <a:lnTo>
                    <a:pt x="1251" y="638"/>
                  </a:lnTo>
                  <a:lnTo>
                    <a:pt x="1275" y="649"/>
                  </a:lnTo>
                  <a:lnTo>
                    <a:pt x="1305" y="658"/>
                  </a:lnTo>
                  <a:lnTo>
                    <a:pt x="1343" y="668"/>
                  </a:lnTo>
                  <a:lnTo>
                    <a:pt x="1389" y="676"/>
                  </a:lnTo>
                  <a:lnTo>
                    <a:pt x="1391" y="676"/>
                  </a:lnTo>
                  <a:lnTo>
                    <a:pt x="1399" y="677"/>
                  </a:lnTo>
                  <a:lnTo>
                    <a:pt x="1409" y="679"/>
                  </a:lnTo>
                  <a:lnTo>
                    <a:pt x="1422" y="683"/>
                  </a:lnTo>
                  <a:lnTo>
                    <a:pt x="1438" y="688"/>
                  </a:lnTo>
                  <a:lnTo>
                    <a:pt x="1456" y="696"/>
                  </a:lnTo>
                  <a:lnTo>
                    <a:pt x="1474" y="706"/>
                  </a:lnTo>
                  <a:lnTo>
                    <a:pt x="1493" y="720"/>
                  </a:lnTo>
                  <a:lnTo>
                    <a:pt x="1512" y="739"/>
                  </a:lnTo>
                  <a:lnTo>
                    <a:pt x="1529" y="762"/>
                  </a:lnTo>
                  <a:lnTo>
                    <a:pt x="1545" y="789"/>
                  </a:lnTo>
                  <a:lnTo>
                    <a:pt x="1558" y="822"/>
                  </a:lnTo>
                  <a:lnTo>
                    <a:pt x="2002" y="822"/>
                  </a:lnTo>
                  <a:lnTo>
                    <a:pt x="2022" y="824"/>
                  </a:lnTo>
                  <a:lnTo>
                    <a:pt x="2039" y="833"/>
                  </a:lnTo>
                  <a:lnTo>
                    <a:pt x="2052" y="846"/>
                  </a:lnTo>
                  <a:lnTo>
                    <a:pt x="2061" y="863"/>
                  </a:lnTo>
                  <a:lnTo>
                    <a:pt x="2063" y="883"/>
                  </a:lnTo>
                  <a:lnTo>
                    <a:pt x="2063" y="2027"/>
                  </a:lnTo>
                  <a:lnTo>
                    <a:pt x="2061" y="2046"/>
                  </a:lnTo>
                  <a:lnTo>
                    <a:pt x="2052" y="2063"/>
                  </a:lnTo>
                  <a:lnTo>
                    <a:pt x="2039" y="2076"/>
                  </a:lnTo>
                  <a:lnTo>
                    <a:pt x="2022" y="2085"/>
                  </a:lnTo>
                  <a:lnTo>
                    <a:pt x="2002" y="2089"/>
                  </a:lnTo>
                  <a:lnTo>
                    <a:pt x="1844" y="2089"/>
                  </a:lnTo>
                  <a:lnTo>
                    <a:pt x="1855" y="2109"/>
                  </a:lnTo>
                  <a:lnTo>
                    <a:pt x="1866" y="2128"/>
                  </a:lnTo>
                  <a:lnTo>
                    <a:pt x="1875" y="2146"/>
                  </a:lnTo>
                  <a:lnTo>
                    <a:pt x="1880" y="2163"/>
                  </a:lnTo>
                  <a:lnTo>
                    <a:pt x="1884" y="2179"/>
                  </a:lnTo>
                  <a:lnTo>
                    <a:pt x="1884" y="2190"/>
                  </a:lnTo>
                  <a:lnTo>
                    <a:pt x="1881" y="2200"/>
                  </a:lnTo>
                  <a:lnTo>
                    <a:pt x="1874" y="2205"/>
                  </a:lnTo>
                  <a:lnTo>
                    <a:pt x="1871" y="2205"/>
                  </a:lnTo>
                  <a:lnTo>
                    <a:pt x="1867" y="2205"/>
                  </a:lnTo>
                  <a:lnTo>
                    <a:pt x="1861" y="2202"/>
                  </a:lnTo>
                  <a:lnTo>
                    <a:pt x="1851" y="2196"/>
                  </a:lnTo>
                  <a:lnTo>
                    <a:pt x="1840" y="2187"/>
                  </a:lnTo>
                  <a:lnTo>
                    <a:pt x="1827" y="2171"/>
                  </a:lnTo>
                  <a:lnTo>
                    <a:pt x="1812" y="2150"/>
                  </a:lnTo>
                  <a:lnTo>
                    <a:pt x="1797" y="2122"/>
                  </a:lnTo>
                  <a:lnTo>
                    <a:pt x="1797" y="2123"/>
                  </a:lnTo>
                  <a:lnTo>
                    <a:pt x="1797" y="2128"/>
                  </a:lnTo>
                  <a:lnTo>
                    <a:pt x="1798" y="2137"/>
                  </a:lnTo>
                  <a:lnTo>
                    <a:pt x="1801" y="2150"/>
                  </a:lnTo>
                  <a:lnTo>
                    <a:pt x="1806" y="2168"/>
                  </a:lnTo>
                  <a:lnTo>
                    <a:pt x="1811" y="2190"/>
                  </a:lnTo>
                  <a:lnTo>
                    <a:pt x="1820" y="2219"/>
                  </a:lnTo>
                  <a:lnTo>
                    <a:pt x="1832" y="2252"/>
                  </a:lnTo>
                  <a:lnTo>
                    <a:pt x="1835" y="2258"/>
                  </a:lnTo>
                  <a:lnTo>
                    <a:pt x="1837" y="2268"/>
                  </a:lnTo>
                  <a:lnTo>
                    <a:pt x="1841" y="2279"/>
                  </a:lnTo>
                  <a:lnTo>
                    <a:pt x="1844" y="2292"/>
                  </a:lnTo>
                  <a:lnTo>
                    <a:pt x="1846" y="2304"/>
                  </a:lnTo>
                  <a:lnTo>
                    <a:pt x="1848" y="2315"/>
                  </a:lnTo>
                  <a:lnTo>
                    <a:pt x="1846" y="2326"/>
                  </a:lnTo>
                  <a:lnTo>
                    <a:pt x="1845" y="2332"/>
                  </a:lnTo>
                  <a:lnTo>
                    <a:pt x="1840" y="2336"/>
                  </a:lnTo>
                  <a:lnTo>
                    <a:pt x="1832" y="2335"/>
                  </a:lnTo>
                  <a:lnTo>
                    <a:pt x="1820" y="2330"/>
                  </a:lnTo>
                  <a:lnTo>
                    <a:pt x="1820" y="2328"/>
                  </a:lnTo>
                  <a:lnTo>
                    <a:pt x="1816" y="2326"/>
                  </a:lnTo>
                  <a:lnTo>
                    <a:pt x="1812" y="2319"/>
                  </a:lnTo>
                  <a:lnTo>
                    <a:pt x="1806" y="2310"/>
                  </a:lnTo>
                  <a:lnTo>
                    <a:pt x="1798" y="2296"/>
                  </a:lnTo>
                  <a:lnTo>
                    <a:pt x="1790" y="2276"/>
                  </a:lnTo>
                  <a:lnTo>
                    <a:pt x="1780" y="2252"/>
                  </a:lnTo>
                  <a:lnTo>
                    <a:pt x="1770" y="2219"/>
                  </a:lnTo>
                  <a:lnTo>
                    <a:pt x="1771" y="2223"/>
                  </a:lnTo>
                  <a:lnTo>
                    <a:pt x="1771" y="2233"/>
                  </a:lnTo>
                  <a:lnTo>
                    <a:pt x="1772" y="2249"/>
                  </a:lnTo>
                  <a:lnTo>
                    <a:pt x="1773" y="2267"/>
                  </a:lnTo>
                  <a:lnTo>
                    <a:pt x="1775" y="2289"/>
                  </a:lnTo>
                  <a:lnTo>
                    <a:pt x="1776" y="2311"/>
                  </a:lnTo>
                  <a:lnTo>
                    <a:pt x="1776" y="2332"/>
                  </a:lnTo>
                  <a:lnTo>
                    <a:pt x="1776" y="2353"/>
                  </a:lnTo>
                  <a:lnTo>
                    <a:pt x="1775" y="2369"/>
                  </a:lnTo>
                  <a:lnTo>
                    <a:pt x="1772" y="2381"/>
                  </a:lnTo>
                  <a:lnTo>
                    <a:pt x="1768" y="2387"/>
                  </a:lnTo>
                  <a:lnTo>
                    <a:pt x="1760" y="2388"/>
                  </a:lnTo>
                  <a:lnTo>
                    <a:pt x="1754" y="2385"/>
                  </a:lnTo>
                  <a:lnTo>
                    <a:pt x="1747" y="2378"/>
                  </a:lnTo>
                  <a:lnTo>
                    <a:pt x="1742" y="2363"/>
                  </a:lnTo>
                  <a:lnTo>
                    <a:pt x="1737" y="2341"/>
                  </a:lnTo>
                  <a:lnTo>
                    <a:pt x="1732" y="2311"/>
                  </a:lnTo>
                  <a:lnTo>
                    <a:pt x="1728" y="2274"/>
                  </a:lnTo>
                  <a:lnTo>
                    <a:pt x="1724" y="2227"/>
                  </a:lnTo>
                  <a:lnTo>
                    <a:pt x="1724" y="2226"/>
                  </a:lnTo>
                  <a:lnTo>
                    <a:pt x="1723" y="2224"/>
                  </a:lnTo>
                  <a:lnTo>
                    <a:pt x="1723" y="2222"/>
                  </a:lnTo>
                  <a:lnTo>
                    <a:pt x="1721" y="2222"/>
                  </a:lnTo>
                  <a:lnTo>
                    <a:pt x="1720" y="2222"/>
                  </a:lnTo>
                  <a:lnTo>
                    <a:pt x="1719" y="2226"/>
                  </a:lnTo>
                  <a:lnTo>
                    <a:pt x="1716" y="2232"/>
                  </a:lnTo>
                  <a:lnTo>
                    <a:pt x="1715" y="2244"/>
                  </a:lnTo>
                  <a:lnTo>
                    <a:pt x="1714" y="2261"/>
                  </a:lnTo>
                  <a:lnTo>
                    <a:pt x="1712" y="2284"/>
                  </a:lnTo>
                  <a:lnTo>
                    <a:pt x="1710" y="2314"/>
                  </a:lnTo>
                  <a:lnTo>
                    <a:pt x="1708" y="2353"/>
                  </a:lnTo>
                  <a:lnTo>
                    <a:pt x="1708" y="2358"/>
                  </a:lnTo>
                  <a:lnTo>
                    <a:pt x="1706" y="2365"/>
                  </a:lnTo>
                  <a:lnTo>
                    <a:pt x="1703" y="2372"/>
                  </a:lnTo>
                  <a:lnTo>
                    <a:pt x="1699" y="2379"/>
                  </a:lnTo>
                  <a:lnTo>
                    <a:pt x="1695" y="2383"/>
                  </a:lnTo>
                  <a:lnTo>
                    <a:pt x="1690" y="2383"/>
                  </a:lnTo>
                  <a:lnTo>
                    <a:pt x="1684" y="2379"/>
                  </a:lnTo>
                  <a:lnTo>
                    <a:pt x="1677" y="2369"/>
                  </a:lnTo>
                  <a:lnTo>
                    <a:pt x="1672" y="2352"/>
                  </a:lnTo>
                  <a:lnTo>
                    <a:pt x="1669" y="2331"/>
                  </a:lnTo>
                  <a:lnTo>
                    <a:pt x="1668" y="2307"/>
                  </a:lnTo>
                  <a:lnTo>
                    <a:pt x="1667" y="2283"/>
                  </a:lnTo>
                  <a:lnTo>
                    <a:pt x="1668" y="2261"/>
                  </a:lnTo>
                  <a:lnTo>
                    <a:pt x="1668" y="2240"/>
                  </a:lnTo>
                  <a:lnTo>
                    <a:pt x="1669" y="2226"/>
                  </a:lnTo>
                  <a:lnTo>
                    <a:pt x="1668" y="2229"/>
                  </a:lnTo>
                  <a:lnTo>
                    <a:pt x="1667" y="2239"/>
                  </a:lnTo>
                  <a:lnTo>
                    <a:pt x="1663" y="2253"/>
                  </a:lnTo>
                  <a:lnTo>
                    <a:pt x="1659" y="2271"/>
                  </a:lnTo>
                  <a:lnTo>
                    <a:pt x="1654" y="2288"/>
                  </a:lnTo>
                  <a:lnTo>
                    <a:pt x="1649" y="2306"/>
                  </a:lnTo>
                  <a:lnTo>
                    <a:pt x="1643" y="2320"/>
                  </a:lnTo>
                  <a:lnTo>
                    <a:pt x="1637" y="2331"/>
                  </a:lnTo>
                  <a:lnTo>
                    <a:pt x="1632" y="2333"/>
                  </a:lnTo>
                  <a:lnTo>
                    <a:pt x="1630" y="2335"/>
                  </a:lnTo>
                  <a:lnTo>
                    <a:pt x="1629" y="2335"/>
                  </a:lnTo>
                  <a:lnTo>
                    <a:pt x="1628" y="2336"/>
                  </a:lnTo>
                  <a:lnTo>
                    <a:pt x="1625" y="2335"/>
                  </a:lnTo>
                  <a:lnTo>
                    <a:pt x="1623" y="2332"/>
                  </a:lnTo>
                  <a:lnTo>
                    <a:pt x="1620" y="2327"/>
                  </a:lnTo>
                  <a:lnTo>
                    <a:pt x="1619" y="2317"/>
                  </a:lnTo>
                  <a:lnTo>
                    <a:pt x="1617" y="2302"/>
                  </a:lnTo>
                  <a:lnTo>
                    <a:pt x="1616" y="2283"/>
                  </a:lnTo>
                  <a:lnTo>
                    <a:pt x="1616" y="2257"/>
                  </a:lnTo>
                  <a:lnTo>
                    <a:pt x="1619" y="2224"/>
                  </a:lnTo>
                  <a:lnTo>
                    <a:pt x="1619" y="2209"/>
                  </a:lnTo>
                  <a:lnTo>
                    <a:pt x="1616" y="2190"/>
                  </a:lnTo>
                  <a:lnTo>
                    <a:pt x="1615" y="2171"/>
                  </a:lnTo>
                  <a:lnTo>
                    <a:pt x="1612" y="2155"/>
                  </a:lnTo>
                  <a:lnTo>
                    <a:pt x="1611" y="2144"/>
                  </a:lnTo>
                  <a:lnTo>
                    <a:pt x="1610" y="2092"/>
                  </a:lnTo>
                  <a:lnTo>
                    <a:pt x="1610" y="2088"/>
                  </a:lnTo>
                  <a:lnTo>
                    <a:pt x="1454" y="2088"/>
                  </a:lnTo>
                  <a:lnTo>
                    <a:pt x="1456" y="2125"/>
                  </a:lnTo>
                  <a:lnTo>
                    <a:pt x="1456" y="2163"/>
                  </a:lnTo>
                  <a:lnTo>
                    <a:pt x="1454" y="2198"/>
                  </a:lnTo>
                  <a:lnTo>
                    <a:pt x="1448" y="2240"/>
                  </a:lnTo>
                  <a:lnTo>
                    <a:pt x="1443" y="2288"/>
                  </a:lnTo>
                  <a:lnTo>
                    <a:pt x="1437" y="2341"/>
                  </a:lnTo>
                  <a:lnTo>
                    <a:pt x="1430" y="2397"/>
                  </a:lnTo>
                  <a:lnTo>
                    <a:pt x="1422" y="2456"/>
                  </a:lnTo>
                  <a:lnTo>
                    <a:pt x="1415" y="2513"/>
                  </a:lnTo>
                  <a:lnTo>
                    <a:pt x="1407" y="2570"/>
                  </a:lnTo>
                  <a:lnTo>
                    <a:pt x="1398" y="2625"/>
                  </a:lnTo>
                  <a:lnTo>
                    <a:pt x="1389" y="2674"/>
                  </a:lnTo>
                  <a:lnTo>
                    <a:pt x="1379" y="2717"/>
                  </a:lnTo>
                  <a:lnTo>
                    <a:pt x="1370" y="2753"/>
                  </a:lnTo>
                  <a:lnTo>
                    <a:pt x="1366" y="2777"/>
                  </a:lnTo>
                  <a:lnTo>
                    <a:pt x="1363" y="2805"/>
                  </a:lnTo>
                  <a:lnTo>
                    <a:pt x="1360" y="2838"/>
                  </a:lnTo>
                  <a:lnTo>
                    <a:pt x="1360" y="2872"/>
                  </a:lnTo>
                  <a:lnTo>
                    <a:pt x="1359" y="2905"/>
                  </a:lnTo>
                  <a:lnTo>
                    <a:pt x="1357" y="2937"/>
                  </a:lnTo>
                  <a:lnTo>
                    <a:pt x="1356" y="2965"/>
                  </a:lnTo>
                  <a:lnTo>
                    <a:pt x="1353" y="2990"/>
                  </a:lnTo>
                  <a:lnTo>
                    <a:pt x="1350" y="3005"/>
                  </a:lnTo>
                  <a:lnTo>
                    <a:pt x="1347" y="3016"/>
                  </a:lnTo>
                  <a:lnTo>
                    <a:pt x="1347" y="3026"/>
                  </a:lnTo>
                  <a:lnTo>
                    <a:pt x="1350" y="3039"/>
                  </a:lnTo>
                  <a:lnTo>
                    <a:pt x="1353" y="3055"/>
                  </a:lnTo>
                  <a:lnTo>
                    <a:pt x="1360" y="3076"/>
                  </a:lnTo>
                  <a:lnTo>
                    <a:pt x="1369" y="3102"/>
                  </a:lnTo>
                  <a:lnTo>
                    <a:pt x="1376" y="3126"/>
                  </a:lnTo>
                  <a:lnTo>
                    <a:pt x="1382" y="3152"/>
                  </a:lnTo>
                  <a:lnTo>
                    <a:pt x="1386" y="3178"/>
                  </a:lnTo>
                  <a:lnTo>
                    <a:pt x="1387" y="3206"/>
                  </a:lnTo>
                  <a:lnTo>
                    <a:pt x="1387" y="3234"/>
                  </a:lnTo>
                  <a:lnTo>
                    <a:pt x="1386" y="3265"/>
                  </a:lnTo>
                  <a:lnTo>
                    <a:pt x="1381" y="3298"/>
                  </a:lnTo>
                  <a:lnTo>
                    <a:pt x="1374" y="3334"/>
                  </a:lnTo>
                  <a:lnTo>
                    <a:pt x="1366" y="3375"/>
                  </a:lnTo>
                  <a:lnTo>
                    <a:pt x="1355" y="3420"/>
                  </a:lnTo>
                  <a:lnTo>
                    <a:pt x="1342" y="3469"/>
                  </a:lnTo>
                  <a:lnTo>
                    <a:pt x="1325" y="3524"/>
                  </a:lnTo>
                  <a:lnTo>
                    <a:pt x="1305" y="3584"/>
                  </a:lnTo>
                  <a:lnTo>
                    <a:pt x="1283" y="3650"/>
                  </a:lnTo>
                  <a:lnTo>
                    <a:pt x="1282" y="3653"/>
                  </a:lnTo>
                  <a:lnTo>
                    <a:pt x="1279" y="3662"/>
                  </a:lnTo>
                  <a:lnTo>
                    <a:pt x="1274" y="3676"/>
                  </a:lnTo>
                  <a:lnTo>
                    <a:pt x="1270" y="3694"/>
                  </a:lnTo>
                  <a:lnTo>
                    <a:pt x="1265" y="3719"/>
                  </a:lnTo>
                  <a:lnTo>
                    <a:pt x="1262" y="3749"/>
                  </a:lnTo>
                  <a:lnTo>
                    <a:pt x="1260" y="3784"/>
                  </a:lnTo>
                  <a:lnTo>
                    <a:pt x="1261" y="3823"/>
                  </a:lnTo>
                  <a:lnTo>
                    <a:pt x="1265" y="3867"/>
                  </a:lnTo>
                  <a:lnTo>
                    <a:pt x="1266" y="3870"/>
                  </a:lnTo>
                  <a:lnTo>
                    <a:pt x="1270" y="3878"/>
                  </a:lnTo>
                  <a:lnTo>
                    <a:pt x="1275" y="3888"/>
                  </a:lnTo>
                  <a:lnTo>
                    <a:pt x="1281" y="3902"/>
                  </a:lnTo>
                  <a:lnTo>
                    <a:pt x="1287" y="3919"/>
                  </a:lnTo>
                  <a:lnTo>
                    <a:pt x="1294" y="3936"/>
                  </a:lnTo>
                  <a:lnTo>
                    <a:pt x="1300" y="3954"/>
                  </a:lnTo>
                  <a:lnTo>
                    <a:pt x="1304" y="3972"/>
                  </a:lnTo>
                  <a:lnTo>
                    <a:pt x="1308" y="3988"/>
                  </a:lnTo>
                  <a:lnTo>
                    <a:pt x="1308" y="4002"/>
                  </a:lnTo>
                  <a:lnTo>
                    <a:pt x="1307" y="4014"/>
                  </a:lnTo>
                  <a:lnTo>
                    <a:pt x="1301" y="4022"/>
                  </a:lnTo>
                  <a:lnTo>
                    <a:pt x="1292" y="4026"/>
                  </a:lnTo>
                  <a:lnTo>
                    <a:pt x="1292" y="4026"/>
                  </a:lnTo>
                  <a:lnTo>
                    <a:pt x="1292" y="4027"/>
                  </a:lnTo>
                  <a:lnTo>
                    <a:pt x="1291" y="4028"/>
                  </a:lnTo>
                  <a:lnTo>
                    <a:pt x="1290" y="4030"/>
                  </a:lnTo>
                  <a:lnTo>
                    <a:pt x="1287" y="4030"/>
                  </a:lnTo>
                  <a:lnTo>
                    <a:pt x="1285" y="4031"/>
                  </a:lnTo>
                  <a:lnTo>
                    <a:pt x="1282" y="4031"/>
                  </a:lnTo>
                  <a:lnTo>
                    <a:pt x="1278" y="4030"/>
                  </a:lnTo>
                  <a:lnTo>
                    <a:pt x="1273" y="4027"/>
                  </a:lnTo>
                  <a:lnTo>
                    <a:pt x="1270" y="4030"/>
                  </a:lnTo>
                  <a:lnTo>
                    <a:pt x="1265" y="4034"/>
                  </a:lnTo>
                  <a:lnTo>
                    <a:pt x="1256" y="4039"/>
                  </a:lnTo>
                  <a:lnTo>
                    <a:pt x="1244" y="4043"/>
                  </a:lnTo>
                  <a:lnTo>
                    <a:pt x="1231" y="4044"/>
                  </a:lnTo>
                  <a:lnTo>
                    <a:pt x="1218" y="4040"/>
                  </a:lnTo>
                  <a:lnTo>
                    <a:pt x="1216" y="4041"/>
                  </a:lnTo>
                  <a:lnTo>
                    <a:pt x="1210" y="4045"/>
                  </a:lnTo>
                  <a:lnTo>
                    <a:pt x="1203" y="4048"/>
                  </a:lnTo>
                  <a:lnTo>
                    <a:pt x="1192" y="4050"/>
                  </a:lnTo>
                  <a:lnTo>
                    <a:pt x="1181" y="4049"/>
                  </a:lnTo>
                  <a:lnTo>
                    <a:pt x="1170" y="4043"/>
                  </a:lnTo>
                  <a:lnTo>
                    <a:pt x="1168" y="4044"/>
                  </a:lnTo>
                  <a:lnTo>
                    <a:pt x="1164" y="4047"/>
                  </a:lnTo>
                  <a:lnTo>
                    <a:pt x="1157" y="4050"/>
                  </a:lnTo>
                  <a:lnTo>
                    <a:pt x="1149" y="4053"/>
                  </a:lnTo>
                  <a:lnTo>
                    <a:pt x="1138" y="4052"/>
                  </a:lnTo>
                  <a:lnTo>
                    <a:pt x="1126" y="4047"/>
                  </a:lnTo>
                  <a:lnTo>
                    <a:pt x="1123" y="4048"/>
                  </a:lnTo>
                  <a:lnTo>
                    <a:pt x="1117" y="4050"/>
                  </a:lnTo>
                  <a:lnTo>
                    <a:pt x="1106" y="4054"/>
                  </a:lnTo>
                  <a:lnTo>
                    <a:pt x="1095" y="4056"/>
                  </a:lnTo>
                  <a:lnTo>
                    <a:pt x="1083" y="4053"/>
                  </a:lnTo>
                  <a:lnTo>
                    <a:pt x="1071" y="4044"/>
                  </a:lnTo>
                  <a:lnTo>
                    <a:pt x="1071" y="4044"/>
                  </a:lnTo>
                  <a:lnTo>
                    <a:pt x="1069" y="4044"/>
                  </a:lnTo>
                  <a:lnTo>
                    <a:pt x="1067" y="4043"/>
                  </a:lnTo>
                  <a:lnTo>
                    <a:pt x="1065" y="4041"/>
                  </a:lnTo>
                  <a:lnTo>
                    <a:pt x="1064" y="4037"/>
                  </a:lnTo>
                  <a:lnTo>
                    <a:pt x="1062" y="4032"/>
                  </a:lnTo>
                  <a:lnTo>
                    <a:pt x="1061" y="4023"/>
                  </a:lnTo>
                  <a:lnTo>
                    <a:pt x="1062" y="4011"/>
                  </a:lnTo>
                  <a:lnTo>
                    <a:pt x="1065" y="3996"/>
                  </a:lnTo>
                  <a:lnTo>
                    <a:pt x="1069" y="3976"/>
                  </a:lnTo>
                  <a:lnTo>
                    <a:pt x="1077" y="3953"/>
                  </a:lnTo>
                  <a:lnTo>
                    <a:pt x="1087" y="3924"/>
                  </a:lnTo>
                  <a:lnTo>
                    <a:pt x="1100" y="3889"/>
                  </a:lnTo>
                  <a:lnTo>
                    <a:pt x="1100" y="3885"/>
                  </a:lnTo>
                  <a:lnTo>
                    <a:pt x="1101" y="3874"/>
                  </a:lnTo>
                  <a:lnTo>
                    <a:pt x="1104" y="3857"/>
                  </a:lnTo>
                  <a:lnTo>
                    <a:pt x="1108" y="3836"/>
                  </a:lnTo>
                  <a:lnTo>
                    <a:pt x="1112" y="3811"/>
                  </a:lnTo>
                  <a:lnTo>
                    <a:pt x="1116" y="3785"/>
                  </a:lnTo>
                  <a:lnTo>
                    <a:pt x="1121" y="3759"/>
                  </a:lnTo>
                  <a:lnTo>
                    <a:pt x="1125" y="3735"/>
                  </a:lnTo>
                  <a:lnTo>
                    <a:pt x="1130" y="3712"/>
                  </a:lnTo>
                  <a:lnTo>
                    <a:pt x="1134" y="3696"/>
                  </a:lnTo>
                  <a:lnTo>
                    <a:pt x="1138" y="3683"/>
                  </a:lnTo>
                  <a:lnTo>
                    <a:pt x="1144" y="3660"/>
                  </a:lnTo>
                  <a:lnTo>
                    <a:pt x="1148" y="3633"/>
                  </a:lnTo>
                  <a:lnTo>
                    <a:pt x="1151" y="3601"/>
                  </a:lnTo>
                  <a:lnTo>
                    <a:pt x="1152" y="3568"/>
                  </a:lnTo>
                  <a:lnTo>
                    <a:pt x="1151" y="3533"/>
                  </a:lnTo>
                  <a:lnTo>
                    <a:pt x="1149" y="3499"/>
                  </a:lnTo>
                  <a:lnTo>
                    <a:pt x="1147" y="3468"/>
                  </a:lnTo>
                  <a:lnTo>
                    <a:pt x="1144" y="3441"/>
                  </a:lnTo>
                  <a:lnTo>
                    <a:pt x="1142" y="3419"/>
                  </a:lnTo>
                  <a:lnTo>
                    <a:pt x="1140" y="3404"/>
                  </a:lnTo>
                  <a:lnTo>
                    <a:pt x="1136" y="3369"/>
                  </a:lnTo>
                  <a:lnTo>
                    <a:pt x="1135" y="3329"/>
                  </a:lnTo>
                  <a:lnTo>
                    <a:pt x="1136" y="3285"/>
                  </a:lnTo>
                  <a:lnTo>
                    <a:pt x="1139" y="3239"/>
                  </a:lnTo>
                  <a:lnTo>
                    <a:pt x="1145" y="3193"/>
                  </a:lnTo>
                  <a:lnTo>
                    <a:pt x="1152" y="3150"/>
                  </a:lnTo>
                  <a:lnTo>
                    <a:pt x="1155" y="3125"/>
                  </a:lnTo>
                  <a:lnTo>
                    <a:pt x="1153" y="3096"/>
                  </a:lnTo>
                  <a:lnTo>
                    <a:pt x="1151" y="3065"/>
                  </a:lnTo>
                  <a:lnTo>
                    <a:pt x="1144" y="3033"/>
                  </a:lnTo>
                  <a:lnTo>
                    <a:pt x="1138" y="2999"/>
                  </a:lnTo>
                  <a:lnTo>
                    <a:pt x="1131" y="2966"/>
                  </a:lnTo>
                  <a:lnTo>
                    <a:pt x="1125" y="2935"/>
                  </a:lnTo>
                  <a:lnTo>
                    <a:pt x="1119" y="2908"/>
                  </a:lnTo>
                  <a:lnTo>
                    <a:pt x="1114" y="2875"/>
                  </a:lnTo>
                  <a:lnTo>
                    <a:pt x="1109" y="2839"/>
                  </a:lnTo>
                  <a:lnTo>
                    <a:pt x="1103" y="2797"/>
                  </a:lnTo>
                  <a:lnTo>
                    <a:pt x="1096" y="2753"/>
                  </a:lnTo>
                  <a:lnTo>
                    <a:pt x="1090" y="2706"/>
                  </a:lnTo>
                  <a:lnTo>
                    <a:pt x="1083" y="2658"/>
                  </a:lnTo>
                  <a:lnTo>
                    <a:pt x="1078" y="2609"/>
                  </a:lnTo>
                  <a:lnTo>
                    <a:pt x="1071" y="2561"/>
                  </a:lnTo>
                  <a:lnTo>
                    <a:pt x="1066" y="2514"/>
                  </a:lnTo>
                  <a:lnTo>
                    <a:pt x="1062" y="2471"/>
                  </a:lnTo>
                  <a:lnTo>
                    <a:pt x="1058" y="2430"/>
                  </a:lnTo>
                  <a:lnTo>
                    <a:pt x="1056" y="2393"/>
                  </a:lnTo>
                  <a:lnTo>
                    <a:pt x="1053" y="2362"/>
                  </a:lnTo>
                  <a:lnTo>
                    <a:pt x="1052" y="2337"/>
                  </a:lnTo>
                  <a:lnTo>
                    <a:pt x="1053" y="2319"/>
                  </a:lnTo>
                  <a:lnTo>
                    <a:pt x="1052" y="2320"/>
                  </a:lnTo>
                  <a:lnTo>
                    <a:pt x="1047" y="2323"/>
                  </a:lnTo>
                  <a:lnTo>
                    <a:pt x="1040" y="2326"/>
                  </a:lnTo>
                  <a:lnTo>
                    <a:pt x="1030" y="2326"/>
                  </a:lnTo>
                  <a:lnTo>
                    <a:pt x="1010" y="2319"/>
                  </a:lnTo>
                  <a:lnTo>
                    <a:pt x="1010" y="2337"/>
                  </a:lnTo>
                  <a:lnTo>
                    <a:pt x="1009" y="2362"/>
                  </a:lnTo>
                  <a:lnTo>
                    <a:pt x="1008" y="2393"/>
                  </a:lnTo>
                  <a:lnTo>
                    <a:pt x="1005" y="2430"/>
                  </a:lnTo>
                  <a:lnTo>
                    <a:pt x="1001" y="2471"/>
                  </a:lnTo>
                  <a:lnTo>
                    <a:pt x="996" y="2514"/>
                  </a:lnTo>
                  <a:lnTo>
                    <a:pt x="991" y="2561"/>
                  </a:lnTo>
                  <a:lnTo>
                    <a:pt x="986" y="2609"/>
                  </a:lnTo>
                  <a:lnTo>
                    <a:pt x="979" y="2658"/>
                  </a:lnTo>
                  <a:lnTo>
                    <a:pt x="973" y="2706"/>
                  </a:lnTo>
                  <a:lnTo>
                    <a:pt x="966" y="2753"/>
                  </a:lnTo>
                  <a:lnTo>
                    <a:pt x="961" y="2797"/>
                  </a:lnTo>
                  <a:lnTo>
                    <a:pt x="954" y="2839"/>
                  </a:lnTo>
                  <a:lnTo>
                    <a:pt x="949" y="2875"/>
                  </a:lnTo>
                  <a:lnTo>
                    <a:pt x="944" y="2908"/>
                  </a:lnTo>
                  <a:lnTo>
                    <a:pt x="937" y="2935"/>
                  </a:lnTo>
                  <a:lnTo>
                    <a:pt x="932" y="2966"/>
                  </a:lnTo>
                  <a:lnTo>
                    <a:pt x="924" y="2999"/>
                  </a:lnTo>
                  <a:lnTo>
                    <a:pt x="918" y="3033"/>
                  </a:lnTo>
                  <a:lnTo>
                    <a:pt x="913" y="3065"/>
                  </a:lnTo>
                  <a:lnTo>
                    <a:pt x="910" y="3096"/>
                  </a:lnTo>
                  <a:lnTo>
                    <a:pt x="909" y="3125"/>
                  </a:lnTo>
                  <a:lnTo>
                    <a:pt x="911" y="3150"/>
                  </a:lnTo>
                  <a:lnTo>
                    <a:pt x="918" y="3193"/>
                  </a:lnTo>
                  <a:lnTo>
                    <a:pt x="923" y="3238"/>
                  </a:lnTo>
                  <a:lnTo>
                    <a:pt x="927" y="3284"/>
                  </a:lnTo>
                  <a:lnTo>
                    <a:pt x="928" y="3328"/>
                  </a:lnTo>
                  <a:lnTo>
                    <a:pt x="927" y="3369"/>
                  </a:lnTo>
                  <a:lnTo>
                    <a:pt x="923" y="3404"/>
                  </a:lnTo>
                  <a:lnTo>
                    <a:pt x="922" y="3419"/>
                  </a:lnTo>
                  <a:lnTo>
                    <a:pt x="919" y="3441"/>
                  </a:lnTo>
                  <a:lnTo>
                    <a:pt x="917" y="3468"/>
                  </a:lnTo>
                  <a:lnTo>
                    <a:pt x="914" y="3499"/>
                  </a:lnTo>
                  <a:lnTo>
                    <a:pt x="913" y="3533"/>
                  </a:lnTo>
                  <a:lnTo>
                    <a:pt x="911" y="3567"/>
                  </a:lnTo>
                  <a:lnTo>
                    <a:pt x="913" y="3601"/>
                  </a:lnTo>
                  <a:lnTo>
                    <a:pt x="915" y="3633"/>
                  </a:lnTo>
                  <a:lnTo>
                    <a:pt x="919" y="3660"/>
                  </a:lnTo>
                  <a:lnTo>
                    <a:pt x="926" y="3683"/>
                  </a:lnTo>
                  <a:lnTo>
                    <a:pt x="930" y="3696"/>
                  </a:lnTo>
                  <a:lnTo>
                    <a:pt x="934" y="3712"/>
                  </a:lnTo>
                  <a:lnTo>
                    <a:pt x="939" y="3735"/>
                  </a:lnTo>
                  <a:lnTo>
                    <a:pt x="943" y="3759"/>
                  </a:lnTo>
                  <a:lnTo>
                    <a:pt x="948" y="3785"/>
                  </a:lnTo>
                  <a:lnTo>
                    <a:pt x="952" y="3811"/>
                  </a:lnTo>
                  <a:lnTo>
                    <a:pt x="956" y="3836"/>
                  </a:lnTo>
                  <a:lnTo>
                    <a:pt x="960" y="3857"/>
                  </a:lnTo>
                  <a:lnTo>
                    <a:pt x="961" y="3874"/>
                  </a:lnTo>
                  <a:lnTo>
                    <a:pt x="963" y="3885"/>
                  </a:lnTo>
                  <a:lnTo>
                    <a:pt x="963" y="3889"/>
                  </a:lnTo>
                  <a:lnTo>
                    <a:pt x="976" y="3924"/>
                  </a:lnTo>
                  <a:lnTo>
                    <a:pt x="987" y="3953"/>
                  </a:lnTo>
                  <a:lnTo>
                    <a:pt x="993" y="3976"/>
                  </a:lnTo>
                  <a:lnTo>
                    <a:pt x="999" y="3996"/>
                  </a:lnTo>
                  <a:lnTo>
                    <a:pt x="1001" y="4011"/>
                  </a:lnTo>
                  <a:lnTo>
                    <a:pt x="1002" y="4023"/>
                  </a:lnTo>
                  <a:lnTo>
                    <a:pt x="1001" y="4032"/>
                  </a:lnTo>
                  <a:lnTo>
                    <a:pt x="1000" y="4037"/>
                  </a:lnTo>
                  <a:lnTo>
                    <a:pt x="999" y="4041"/>
                  </a:lnTo>
                  <a:lnTo>
                    <a:pt x="996" y="4043"/>
                  </a:lnTo>
                  <a:lnTo>
                    <a:pt x="993" y="4044"/>
                  </a:lnTo>
                  <a:lnTo>
                    <a:pt x="992" y="4044"/>
                  </a:lnTo>
                  <a:lnTo>
                    <a:pt x="992" y="4044"/>
                  </a:lnTo>
                  <a:lnTo>
                    <a:pt x="980" y="4053"/>
                  </a:lnTo>
                  <a:lnTo>
                    <a:pt x="969" y="4056"/>
                  </a:lnTo>
                  <a:lnTo>
                    <a:pt x="957" y="4054"/>
                  </a:lnTo>
                  <a:lnTo>
                    <a:pt x="947" y="4052"/>
                  </a:lnTo>
                  <a:lnTo>
                    <a:pt x="940" y="4048"/>
                  </a:lnTo>
                  <a:lnTo>
                    <a:pt x="937" y="4047"/>
                  </a:lnTo>
                  <a:lnTo>
                    <a:pt x="926" y="4052"/>
                  </a:lnTo>
                  <a:lnTo>
                    <a:pt x="914" y="4053"/>
                  </a:lnTo>
                  <a:lnTo>
                    <a:pt x="906" y="4050"/>
                  </a:lnTo>
                  <a:lnTo>
                    <a:pt x="900" y="4047"/>
                  </a:lnTo>
                  <a:lnTo>
                    <a:pt x="895" y="4044"/>
                  </a:lnTo>
                  <a:lnTo>
                    <a:pt x="893" y="4043"/>
                  </a:lnTo>
                  <a:lnTo>
                    <a:pt x="882" y="4049"/>
                  </a:lnTo>
                  <a:lnTo>
                    <a:pt x="871" y="4050"/>
                  </a:lnTo>
                  <a:lnTo>
                    <a:pt x="861" y="4048"/>
                  </a:lnTo>
                  <a:lnTo>
                    <a:pt x="853" y="4045"/>
                  </a:lnTo>
                  <a:lnTo>
                    <a:pt x="846" y="4041"/>
                  </a:lnTo>
                  <a:lnTo>
                    <a:pt x="845" y="4040"/>
                  </a:lnTo>
                  <a:lnTo>
                    <a:pt x="831" y="4044"/>
                  </a:lnTo>
                  <a:lnTo>
                    <a:pt x="818" y="4043"/>
                  </a:lnTo>
                  <a:lnTo>
                    <a:pt x="807" y="4039"/>
                  </a:lnTo>
                  <a:lnTo>
                    <a:pt x="798" y="4034"/>
                  </a:lnTo>
                  <a:lnTo>
                    <a:pt x="793" y="4030"/>
                  </a:lnTo>
                  <a:lnTo>
                    <a:pt x="791" y="4027"/>
                  </a:lnTo>
                  <a:lnTo>
                    <a:pt x="785" y="4030"/>
                  </a:lnTo>
                  <a:lnTo>
                    <a:pt x="781" y="4031"/>
                  </a:lnTo>
                  <a:lnTo>
                    <a:pt x="779" y="4031"/>
                  </a:lnTo>
                  <a:lnTo>
                    <a:pt x="776" y="4030"/>
                  </a:lnTo>
                  <a:lnTo>
                    <a:pt x="774" y="4030"/>
                  </a:lnTo>
                  <a:lnTo>
                    <a:pt x="772" y="4028"/>
                  </a:lnTo>
                  <a:lnTo>
                    <a:pt x="771" y="4027"/>
                  </a:lnTo>
                  <a:lnTo>
                    <a:pt x="771" y="4026"/>
                  </a:lnTo>
                  <a:lnTo>
                    <a:pt x="770" y="4026"/>
                  </a:lnTo>
                  <a:lnTo>
                    <a:pt x="762" y="4022"/>
                  </a:lnTo>
                  <a:lnTo>
                    <a:pt x="757" y="4014"/>
                  </a:lnTo>
                  <a:lnTo>
                    <a:pt x="754" y="4002"/>
                  </a:lnTo>
                  <a:lnTo>
                    <a:pt x="755" y="3988"/>
                  </a:lnTo>
                  <a:lnTo>
                    <a:pt x="758" y="3972"/>
                  </a:lnTo>
                  <a:lnTo>
                    <a:pt x="763" y="3954"/>
                  </a:lnTo>
                  <a:lnTo>
                    <a:pt x="770" y="3936"/>
                  </a:lnTo>
                  <a:lnTo>
                    <a:pt x="776" y="3919"/>
                  </a:lnTo>
                  <a:lnTo>
                    <a:pt x="783" y="3902"/>
                  </a:lnTo>
                  <a:lnTo>
                    <a:pt x="788" y="3888"/>
                  </a:lnTo>
                  <a:lnTo>
                    <a:pt x="793" y="3878"/>
                  </a:lnTo>
                  <a:lnTo>
                    <a:pt x="797" y="3870"/>
                  </a:lnTo>
                  <a:lnTo>
                    <a:pt x="798" y="3867"/>
                  </a:lnTo>
                  <a:lnTo>
                    <a:pt x="802" y="3823"/>
                  </a:lnTo>
                  <a:lnTo>
                    <a:pt x="804" y="3784"/>
                  </a:lnTo>
                  <a:lnTo>
                    <a:pt x="801" y="3749"/>
                  </a:lnTo>
                  <a:lnTo>
                    <a:pt x="798" y="3719"/>
                  </a:lnTo>
                  <a:lnTo>
                    <a:pt x="793" y="3694"/>
                  </a:lnTo>
                  <a:lnTo>
                    <a:pt x="789" y="3676"/>
                  </a:lnTo>
                  <a:lnTo>
                    <a:pt x="784" y="3662"/>
                  </a:lnTo>
                  <a:lnTo>
                    <a:pt x="781" y="3653"/>
                  </a:lnTo>
                  <a:lnTo>
                    <a:pt x="780" y="3650"/>
                  </a:lnTo>
                  <a:lnTo>
                    <a:pt x="758" y="3584"/>
                  </a:lnTo>
                  <a:lnTo>
                    <a:pt x="739" y="3524"/>
                  </a:lnTo>
                  <a:lnTo>
                    <a:pt x="722" y="3469"/>
                  </a:lnTo>
                  <a:lnTo>
                    <a:pt x="709" y="3420"/>
                  </a:lnTo>
                  <a:lnTo>
                    <a:pt x="697" y="3375"/>
                  </a:lnTo>
                  <a:lnTo>
                    <a:pt x="688" y="3334"/>
                  </a:lnTo>
                  <a:lnTo>
                    <a:pt x="681" y="3298"/>
                  </a:lnTo>
                  <a:lnTo>
                    <a:pt x="677" y="3265"/>
                  </a:lnTo>
                  <a:lnTo>
                    <a:pt x="676" y="3234"/>
                  </a:lnTo>
                  <a:lnTo>
                    <a:pt x="676" y="3206"/>
                  </a:lnTo>
                  <a:lnTo>
                    <a:pt x="677" y="3178"/>
                  </a:lnTo>
                  <a:lnTo>
                    <a:pt x="681" y="3152"/>
                  </a:lnTo>
                  <a:lnTo>
                    <a:pt x="686" y="3126"/>
                  </a:lnTo>
                  <a:lnTo>
                    <a:pt x="694" y="3102"/>
                  </a:lnTo>
                  <a:lnTo>
                    <a:pt x="702" y="3076"/>
                  </a:lnTo>
                  <a:lnTo>
                    <a:pt x="710" y="3055"/>
                  </a:lnTo>
                  <a:lnTo>
                    <a:pt x="714" y="3039"/>
                  </a:lnTo>
                  <a:lnTo>
                    <a:pt x="716" y="3026"/>
                  </a:lnTo>
                  <a:lnTo>
                    <a:pt x="716" y="3016"/>
                  </a:lnTo>
                  <a:lnTo>
                    <a:pt x="714" y="3005"/>
                  </a:lnTo>
                  <a:lnTo>
                    <a:pt x="710" y="2990"/>
                  </a:lnTo>
                  <a:lnTo>
                    <a:pt x="707" y="2965"/>
                  </a:lnTo>
                  <a:lnTo>
                    <a:pt x="706" y="2937"/>
                  </a:lnTo>
                  <a:lnTo>
                    <a:pt x="705" y="2905"/>
                  </a:lnTo>
                  <a:lnTo>
                    <a:pt x="703" y="2872"/>
                  </a:lnTo>
                  <a:lnTo>
                    <a:pt x="702" y="2838"/>
                  </a:lnTo>
                  <a:lnTo>
                    <a:pt x="699" y="2805"/>
                  </a:lnTo>
                  <a:lnTo>
                    <a:pt x="697" y="2777"/>
                  </a:lnTo>
                  <a:lnTo>
                    <a:pt x="692" y="2753"/>
                  </a:lnTo>
                  <a:lnTo>
                    <a:pt x="683" y="2717"/>
                  </a:lnTo>
                  <a:lnTo>
                    <a:pt x="673" y="2674"/>
                  </a:lnTo>
                  <a:lnTo>
                    <a:pt x="666" y="2625"/>
                  </a:lnTo>
                  <a:lnTo>
                    <a:pt x="657" y="2570"/>
                  </a:lnTo>
                  <a:lnTo>
                    <a:pt x="649" y="2513"/>
                  </a:lnTo>
                  <a:lnTo>
                    <a:pt x="641" y="2456"/>
                  </a:lnTo>
                  <a:lnTo>
                    <a:pt x="633" y="2397"/>
                  </a:lnTo>
                  <a:lnTo>
                    <a:pt x="627" y="2341"/>
                  </a:lnTo>
                  <a:lnTo>
                    <a:pt x="620" y="2288"/>
                  </a:lnTo>
                  <a:lnTo>
                    <a:pt x="614" y="2240"/>
                  </a:lnTo>
                  <a:lnTo>
                    <a:pt x="608" y="2198"/>
                  </a:lnTo>
                  <a:lnTo>
                    <a:pt x="606" y="2163"/>
                  </a:lnTo>
                  <a:lnTo>
                    <a:pt x="607" y="2125"/>
                  </a:lnTo>
                  <a:lnTo>
                    <a:pt x="610" y="2088"/>
                  </a:lnTo>
                  <a:lnTo>
                    <a:pt x="454" y="2088"/>
                  </a:lnTo>
                  <a:lnTo>
                    <a:pt x="454" y="2092"/>
                  </a:lnTo>
                  <a:lnTo>
                    <a:pt x="452" y="2144"/>
                  </a:lnTo>
                  <a:lnTo>
                    <a:pt x="451" y="2155"/>
                  </a:lnTo>
                  <a:lnTo>
                    <a:pt x="449" y="2171"/>
                  </a:lnTo>
                  <a:lnTo>
                    <a:pt x="447" y="2190"/>
                  </a:lnTo>
                  <a:lnTo>
                    <a:pt x="445" y="2209"/>
                  </a:lnTo>
                  <a:lnTo>
                    <a:pt x="445" y="2224"/>
                  </a:lnTo>
                  <a:lnTo>
                    <a:pt x="447" y="2257"/>
                  </a:lnTo>
                  <a:lnTo>
                    <a:pt x="447" y="2283"/>
                  </a:lnTo>
                  <a:lnTo>
                    <a:pt x="446" y="2302"/>
                  </a:lnTo>
                  <a:lnTo>
                    <a:pt x="445" y="2317"/>
                  </a:lnTo>
                  <a:lnTo>
                    <a:pt x="443" y="2327"/>
                  </a:lnTo>
                  <a:lnTo>
                    <a:pt x="441" y="2332"/>
                  </a:lnTo>
                  <a:lnTo>
                    <a:pt x="438" y="2335"/>
                  </a:lnTo>
                  <a:lnTo>
                    <a:pt x="436" y="2336"/>
                  </a:lnTo>
                  <a:lnTo>
                    <a:pt x="434" y="2335"/>
                  </a:lnTo>
                  <a:lnTo>
                    <a:pt x="433" y="2335"/>
                  </a:lnTo>
                  <a:lnTo>
                    <a:pt x="432" y="2333"/>
                  </a:lnTo>
                  <a:lnTo>
                    <a:pt x="426" y="2331"/>
                  </a:lnTo>
                  <a:lnTo>
                    <a:pt x="420" y="2320"/>
                  </a:lnTo>
                  <a:lnTo>
                    <a:pt x="415" y="2306"/>
                  </a:lnTo>
                  <a:lnTo>
                    <a:pt x="410" y="2288"/>
                  </a:lnTo>
                  <a:lnTo>
                    <a:pt x="404" y="2271"/>
                  </a:lnTo>
                  <a:lnTo>
                    <a:pt x="400" y="2253"/>
                  </a:lnTo>
                  <a:lnTo>
                    <a:pt x="397" y="2239"/>
                  </a:lnTo>
                  <a:lnTo>
                    <a:pt x="395" y="2229"/>
                  </a:lnTo>
                  <a:lnTo>
                    <a:pt x="394" y="2226"/>
                  </a:lnTo>
                  <a:lnTo>
                    <a:pt x="395" y="2240"/>
                  </a:lnTo>
                  <a:lnTo>
                    <a:pt x="395" y="2261"/>
                  </a:lnTo>
                  <a:lnTo>
                    <a:pt x="395" y="2283"/>
                  </a:lnTo>
                  <a:lnTo>
                    <a:pt x="395" y="2307"/>
                  </a:lnTo>
                  <a:lnTo>
                    <a:pt x="394" y="2331"/>
                  </a:lnTo>
                  <a:lnTo>
                    <a:pt x="391" y="2352"/>
                  </a:lnTo>
                  <a:lnTo>
                    <a:pt x="386" y="2369"/>
                  </a:lnTo>
                  <a:lnTo>
                    <a:pt x="380" y="2379"/>
                  </a:lnTo>
                  <a:lnTo>
                    <a:pt x="373" y="2383"/>
                  </a:lnTo>
                  <a:lnTo>
                    <a:pt x="368" y="2383"/>
                  </a:lnTo>
                  <a:lnTo>
                    <a:pt x="364" y="2379"/>
                  </a:lnTo>
                  <a:lnTo>
                    <a:pt x="360" y="2372"/>
                  </a:lnTo>
                  <a:lnTo>
                    <a:pt x="356" y="2365"/>
                  </a:lnTo>
                  <a:lnTo>
                    <a:pt x="355" y="2358"/>
                  </a:lnTo>
                  <a:lnTo>
                    <a:pt x="354" y="2353"/>
                  </a:lnTo>
                  <a:lnTo>
                    <a:pt x="352" y="2314"/>
                  </a:lnTo>
                  <a:lnTo>
                    <a:pt x="351" y="2284"/>
                  </a:lnTo>
                  <a:lnTo>
                    <a:pt x="350" y="2261"/>
                  </a:lnTo>
                  <a:lnTo>
                    <a:pt x="348" y="2244"/>
                  </a:lnTo>
                  <a:lnTo>
                    <a:pt x="347" y="2232"/>
                  </a:lnTo>
                  <a:lnTo>
                    <a:pt x="345" y="2226"/>
                  </a:lnTo>
                  <a:lnTo>
                    <a:pt x="343" y="2222"/>
                  </a:lnTo>
                  <a:lnTo>
                    <a:pt x="342" y="2222"/>
                  </a:lnTo>
                  <a:lnTo>
                    <a:pt x="341" y="2222"/>
                  </a:lnTo>
                  <a:lnTo>
                    <a:pt x="341" y="2224"/>
                  </a:lnTo>
                  <a:lnTo>
                    <a:pt x="339" y="2226"/>
                  </a:lnTo>
                  <a:lnTo>
                    <a:pt x="339" y="2227"/>
                  </a:lnTo>
                  <a:lnTo>
                    <a:pt x="335" y="2274"/>
                  </a:lnTo>
                  <a:lnTo>
                    <a:pt x="332" y="2311"/>
                  </a:lnTo>
                  <a:lnTo>
                    <a:pt x="326" y="2341"/>
                  </a:lnTo>
                  <a:lnTo>
                    <a:pt x="321" y="2363"/>
                  </a:lnTo>
                  <a:lnTo>
                    <a:pt x="316" y="2378"/>
                  </a:lnTo>
                  <a:lnTo>
                    <a:pt x="309" y="2385"/>
                  </a:lnTo>
                  <a:lnTo>
                    <a:pt x="303" y="2388"/>
                  </a:lnTo>
                  <a:lnTo>
                    <a:pt x="295" y="2387"/>
                  </a:lnTo>
                  <a:lnTo>
                    <a:pt x="291" y="2381"/>
                  </a:lnTo>
                  <a:lnTo>
                    <a:pt x="289" y="2369"/>
                  </a:lnTo>
                  <a:lnTo>
                    <a:pt x="287" y="2353"/>
                  </a:lnTo>
                  <a:lnTo>
                    <a:pt x="287" y="2332"/>
                  </a:lnTo>
                  <a:lnTo>
                    <a:pt x="287" y="2311"/>
                  </a:lnTo>
                  <a:lnTo>
                    <a:pt x="289" y="2289"/>
                  </a:lnTo>
                  <a:lnTo>
                    <a:pt x="290" y="2267"/>
                  </a:lnTo>
                  <a:lnTo>
                    <a:pt x="291" y="2249"/>
                  </a:lnTo>
                  <a:lnTo>
                    <a:pt x="293" y="2233"/>
                  </a:lnTo>
                  <a:lnTo>
                    <a:pt x="293" y="2223"/>
                  </a:lnTo>
                  <a:lnTo>
                    <a:pt x="294" y="2219"/>
                  </a:lnTo>
                  <a:lnTo>
                    <a:pt x="283" y="2252"/>
                  </a:lnTo>
                  <a:lnTo>
                    <a:pt x="273" y="2276"/>
                  </a:lnTo>
                  <a:lnTo>
                    <a:pt x="265" y="2296"/>
                  </a:lnTo>
                  <a:lnTo>
                    <a:pt x="257" y="2310"/>
                  </a:lnTo>
                  <a:lnTo>
                    <a:pt x="251" y="2319"/>
                  </a:lnTo>
                  <a:lnTo>
                    <a:pt x="247" y="2326"/>
                  </a:lnTo>
                  <a:lnTo>
                    <a:pt x="244" y="2328"/>
                  </a:lnTo>
                  <a:lnTo>
                    <a:pt x="243" y="2330"/>
                  </a:lnTo>
                  <a:lnTo>
                    <a:pt x="231" y="2335"/>
                  </a:lnTo>
                  <a:lnTo>
                    <a:pt x="224" y="2336"/>
                  </a:lnTo>
                  <a:lnTo>
                    <a:pt x="220" y="2332"/>
                  </a:lnTo>
                  <a:lnTo>
                    <a:pt x="217" y="2326"/>
                  </a:lnTo>
                  <a:lnTo>
                    <a:pt x="217" y="2315"/>
                  </a:lnTo>
                  <a:lnTo>
                    <a:pt x="217" y="2304"/>
                  </a:lnTo>
                  <a:lnTo>
                    <a:pt x="220" y="2292"/>
                  </a:lnTo>
                  <a:lnTo>
                    <a:pt x="222" y="2279"/>
                  </a:lnTo>
                  <a:lnTo>
                    <a:pt x="226" y="2268"/>
                  </a:lnTo>
                  <a:lnTo>
                    <a:pt x="229" y="2258"/>
                  </a:lnTo>
                  <a:lnTo>
                    <a:pt x="231" y="2252"/>
                  </a:lnTo>
                  <a:lnTo>
                    <a:pt x="243" y="2219"/>
                  </a:lnTo>
                  <a:lnTo>
                    <a:pt x="252" y="2190"/>
                  </a:lnTo>
                  <a:lnTo>
                    <a:pt x="259" y="2168"/>
                  </a:lnTo>
                  <a:lnTo>
                    <a:pt x="263" y="2150"/>
                  </a:lnTo>
                  <a:lnTo>
                    <a:pt x="265" y="2137"/>
                  </a:lnTo>
                  <a:lnTo>
                    <a:pt x="267" y="2128"/>
                  </a:lnTo>
                  <a:lnTo>
                    <a:pt x="268" y="2123"/>
                  </a:lnTo>
                  <a:lnTo>
                    <a:pt x="268" y="2122"/>
                  </a:lnTo>
                  <a:lnTo>
                    <a:pt x="252" y="2150"/>
                  </a:lnTo>
                  <a:lnTo>
                    <a:pt x="237" y="2171"/>
                  </a:lnTo>
                  <a:lnTo>
                    <a:pt x="224" y="2187"/>
                  </a:lnTo>
                  <a:lnTo>
                    <a:pt x="213" y="2196"/>
                  </a:lnTo>
                  <a:lnTo>
                    <a:pt x="204" y="2202"/>
                  </a:lnTo>
                  <a:lnTo>
                    <a:pt x="196" y="2205"/>
                  </a:lnTo>
                  <a:lnTo>
                    <a:pt x="192" y="2205"/>
                  </a:lnTo>
                  <a:lnTo>
                    <a:pt x="191" y="2205"/>
                  </a:lnTo>
                  <a:lnTo>
                    <a:pt x="183" y="2200"/>
                  </a:lnTo>
                  <a:lnTo>
                    <a:pt x="179" y="2190"/>
                  </a:lnTo>
                  <a:lnTo>
                    <a:pt x="179" y="2179"/>
                  </a:lnTo>
                  <a:lnTo>
                    <a:pt x="182" y="2163"/>
                  </a:lnTo>
                  <a:lnTo>
                    <a:pt x="189" y="2146"/>
                  </a:lnTo>
                  <a:lnTo>
                    <a:pt x="198" y="2128"/>
                  </a:lnTo>
                  <a:lnTo>
                    <a:pt x="208" y="2109"/>
                  </a:lnTo>
                  <a:lnTo>
                    <a:pt x="220" y="2089"/>
                  </a:lnTo>
                  <a:lnTo>
                    <a:pt x="61" y="2089"/>
                  </a:lnTo>
                  <a:lnTo>
                    <a:pt x="42" y="2085"/>
                  </a:lnTo>
                  <a:lnTo>
                    <a:pt x="25" y="2076"/>
                  </a:lnTo>
                  <a:lnTo>
                    <a:pt x="12" y="2063"/>
                  </a:lnTo>
                  <a:lnTo>
                    <a:pt x="3" y="2046"/>
                  </a:lnTo>
                  <a:lnTo>
                    <a:pt x="0" y="2027"/>
                  </a:lnTo>
                  <a:lnTo>
                    <a:pt x="0" y="883"/>
                  </a:lnTo>
                  <a:lnTo>
                    <a:pt x="3" y="863"/>
                  </a:lnTo>
                  <a:lnTo>
                    <a:pt x="12" y="846"/>
                  </a:lnTo>
                  <a:lnTo>
                    <a:pt x="25" y="833"/>
                  </a:lnTo>
                  <a:lnTo>
                    <a:pt x="42" y="824"/>
                  </a:lnTo>
                  <a:lnTo>
                    <a:pt x="61" y="822"/>
                  </a:lnTo>
                  <a:lnTo>
                    <a:pt x="506" y="822"/>
                  </a:lnTo>
                  <a:lnTo>
                    <a:pt x="519" y="789"/>
                  </a:lnTo>
                  <a:lnTo>
                    <a:pt x="534" y="762"/>
                  </a:lnTo>
                  <a:lnTo>
                    <a:pt x="553" y="739"/>
                  </a:lnTo>
                  <a:lnTo>
                    <a:pt x="571" y="720"/>
                  </a:lnTo>
                  <a:lnTo>
                    <a:pt x="589" y="706"/>
                  </a:lnTo>
                  <a:lnTo>
                    <a:pt x="607" y="696"/>
                  </a:lnTo>
                  <a:lnTo>
                    <a:pt x="625" y="688"/>
                  </a:lnTo>
                  <a:lnTo>
                    <a:pt x="641" y="683"/>
                  </a:lnTo>
                  <a:lnTo>
                    <a:pt x="654" y="679"/>
                  </a:lnTo>
                  <a:lnTo>
                    <a:pt x="664" y="677"/>
                  </a:lnTo>
                  <a:lnTo>
                    <a:pt x="671" y="676"/>
                  </a:lnTo>
                  <a:lnTo>
                    <a:pt x="673" y="676"/>
                  </a:lnTo>
                  <a:lnTo>
                    <a:pt x="719" y="668"/>
                  </a:lnTo>
                  <a:lnTo>
                    <a:pt x="757" y="658"/>
                  </a:lnTo>
                  <a:lnTo>
                    <a:pt x="788" y="649"/>
                  </a:lnTo>
                  <a:lnTo>
                    <a:pt x="813" y="638"/>
                  </a:lnTo>
                  <a:lnTo>
                    <a:pt x="831" y="628"/>
                  </a:lnTo>
                  <a:lnTo>
                    <a:pt x="844" y="619"/>
                  </a:lnTo>
                  <a:lnTo>
                    <a:pt x="854" y="610"/>
                  </a:lnTo>
                  <a:lnTo>
                    <a:pt x="859" y="603"/>
                  </a:lnTo>
                  <a:lnTo>
                    <a:pt x="862" y="599"/>
                  </a:lnTo>
                  <a:lnTo>
                    <a:pt x="863" y="598"/>
                  </a:lnTo>
                  <a:lnTo>
                    <a:pt x="872" y="580"/>
                  </a:lnTo>
                  <a:lnTo>
                    <a:pt x="879" y="559"/>
                  </a:lnTo>
                  <a:lnTo>
                    <a:pt x="883" y="537"/>
                  </a:lnTo>
                  <a:lnTo>
                    <a:pt x="884" y="515"/>
                  </a:lnTo>
                  <a:lnTo>
                    <a:pt x="883" y="496"/>
                  </a:lnTo>
                  <a:lnTo>
                    <a:pt x="882" y="477"/>
                  </a:lnTo>
                  <a:lnTo>
                    <a:pt x="880" y="463"/>
                  </a:lnTo>
                  <a:lnTo>
                    <a:pt x="879" y="454"/>
                  </a:lnTo>
                  <a:lnTo>
                    <a:pt x="878" y="450"/>
                  </a:lnTo>
                  <a:lnTo>
                    <a:pt x="867" y="438"/>
                  </a:lnTo>
                  <a:lnTo>
                    <a:pt x="858" y="423"/>
                  </a:lnTo>
                  <a:lnTo>
                    <a:pt x="850" y="406"/>
                  </a:lnTo>
                  <a:lnTo>
                    <a:pt x="845" y="390"/>
                  </a:lnTo>
                  <a:lnTo>
                    <a:pt x="841" y="376"/>
                  </a:lnTo>
                  <a:lnTo>
                    <a:pt x="839" y="367"/>
                  </a:lnTo>
                  <a:lnTo>
                    <a:pt x="839" y="363"/>
                  </a:lnTo>
                  <a:lnTo>
                    <a:pt x="820" y="347"/>
                  </a:lnTo>
                  <a:lnTo>
                    <a:pt x="809" y="329"/>
                  </a:lnTo>
                  <a:lnTo>
                    <a:pt x="801" y="312"/>
                  </a:lnTo>
                  <a:lnTo>
                    <a:pt x="798" y="297"/>
                  </a:lnTo>
                  <a:lnTo>
                    <a:pt x="801" y="284"/>
                  </a:lnTo>
                  <a:lnTo>
                    <a:pt x="806" y="276"/>
                  </a:lnTo>
                  <a:lnTo>
                    <a:pt x="814" y="272"/>
                  </a:lnTo>
                  <a:lnTo>
                    <a:pt x="819" y="272"/>
                  </a:lnTo>
                  <a:lnTo>
                    <a:pt x="823" y="271"/>
                  </a:lnTo>
                  <a:lnTo>
                    <a:pt x="824" y="269"/>
                  </a:lnTo>
                  <a:lnTo>
                    <a:pt x="827" y="268"/>
                  </a:lnTo>
                  <a:lnTo>
                    <a:pt x="828" y="265"/>
                  </a:lnTo>
                  <a:lnTo>
                    <a:pt x="828" y="263"/>
                  </a:lnTo>
                  <a:lnTo>
                    <a:pt x="828" y="262"/>
                  </a:lnTo>
                  <a:lnTo>
                    <a:pt x="828" y="260"/>
                  </a:lnTo>
                  <a:lnTo>
                    <a:pt x="828" y="259"/>
                  </a:lnTo>
                  <a:lnTo>
                    <a:pt x="828" y="258"/>
                  </a:lnTo>
                  <a:lnTo>
                    <a:pt x="824" y="217"/>
                  </a:lnTo>
                  <a:lnTo>
                    <a:pt x="827" y="181"/>
                  </a:lnTo>
                  <a:lnTo>
                    <a:pt x="832" y="148"/>
                  </a:lnTo>
                  <a:lnTo>
                    <a:pt x="841" y="121"/>
                  </a:lnTo>
                  <a:lnTo>
                    <a:pt x="853" y="96"/>
                  </a:lnTo>
                  <a:lnTo>
                    <a:pt x="867" y="76"/>
                  </a:lnTo>
                  <a:lnTo>
                    <a:pt x="884" y="59"/>
                  </a:lnTo>
                  <a:lnTo>
                    <a:pt x="901" y="44"/>
                  </a:lnTo>
                  <a:lnTo>
                    <a:pt x="919" y="31"/>
                  </a:lnTo>
                  <a:lnTo>
                    <a:pt x="937" y="22"/>
                  </a:lnTo>
                  <a:lnTo>
                    <a:pt x="954" y="15"/>
                  </a:lnTo>
                  <a:lnTo>
                    <a:pt x="970" y="9"/>
                  </a:lnTo>
                  <a:lnTo>
                    <a:pt x="986" y="5"/>
                  </a:lnTo>
                  <a:lnTo>
                    <a:pt x="997" y="3"/>
                  </a:lnTo>
                  <a:lnTo>
                    <a:pt x="1006" y="2"/>
                  </a:lnTo>
                  <a:lnTo>
                    <a:pt x="1013" y="0"/>
                  </a:lnTo>
                  <a:lnTo>
                    <a:pt x="10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Freeform 40">
            <a:extLst>
              <a:ext uri="{FF2B5EF4-FFF2-40B4-BE49-F238E27FC236}">
                <a16:creationId xmlns:a16="http://schemas.microsoft.com/office/drawing/2014/main" id="{D6C07E76-E181-4071-8CA6-CA1B1FD1C706}"/>
              </a:ext>
            </a:extLst>
          </p:cNvPr>
          <p:cNvSpPr>
            <a:spLocks noEditPoints="1"/>
          </p:cNvSpPr>
          <p:nvPr/>
        </p:nvSpPr>
        <p:spPr bwMode="auto">
          <a:xfrm>
            <a:off x="3672257" y="1429173"/>
            <a:ext cx="1456308" cy="2204533"/>
          </a:xfrm>
          <a:custGeom>
            <a:avLst/>
            <a:gdLst>
              <a:gd name="T0" fmla="*/ 979 w 1848"/>
              <a:gd name="T1" fmla="*/ 8 h 3632"/>
              <a:gd name="T2" fmla="*/ 1106 w 1848"/>
              <a:gd name="T3" fmla="*/ 230 h 3632"/>
              <a:gd name="T4" fmla="*/ 1132 w 1848"/>
              <a:gd name="T5" fmla="*/ 254 h 3632"/>
              <a:gd name="T6" fmla="*/ 1062 w 1848"/>
              <a:gd name="T7" fmla="*/ 403 h 3632"/>
              <a:gd name="T8" fmla="*/ 1083 w 1848"/>
              <a:gd name="T9" fmla="*/ 546 h 3632"/>
              <a:gd name="T10" fmla="*/ 1288 w 1848"/>
              <a:gd name="T11" fmla="*/ 616 h 3632"/>
              <a:gd name="T12" fmla="*/ 1845 w 1848"/>
              <a:gd name="T13" fmla="*/ 773 h 3632"/>
              <a:gd name="T14" fmla="*/ 1685 w 1848"/>
              <a:gd name="T15" fmla="*/ 1937 h 3632"/>
              <a:gd name="T16" fmla="*/ 1609 w 1848"/>
              <a:gd name="T17" fmla="*/ 1900 h 3632"/>
              <a:gd name="T18" fmla="*/ 1651 w 1848"/>
              <a:gd name="T19" fmla="*/ 2052 h 3632"/>
              <a:gd name="T20" fmla="*/ 1611 w 1848"/>
              <a:gd name="T21" fmla="*/ 2056 h 3632"/>
              <a:gd name="T22" fmla="*/ 1589 w 1848"/>
              <a:gd name="T23" fmla="*/ 2121 h 3632"/>
              <a:gd name="T24" fmla="*/ 1544 w 1848"/>
              <a:gd name="T25" fmla="*/ 1992 h 3632"/>
              <a:gd name="T26" fmla="*/ 1529 w 1848"/>
              <a:gd name="T27" fmla="*/ 2117 h 3632"/>
              <a:gd name="T28" fmla="*/ 1495 w 1848"/>
              <a:gd name="T29" fmla="*/ 2006 h 3632"/>
              <a:gd name="T30" fmla="*/ 1459 w 1848"/>
              <a:gd name="T31" fmla="*/ 2091 h 3632"/>
              <a:gd name="T32" fmla="*/ 1446 w 1848"/>
              <a:gd name="T33" fmla="*/ 1944 h 3632"/>
              <a:gd name="T34" fmla="*/ 1281 w 1848"/>
              <a:gd name="T35" fmla="*/ 2146 h 3632"/>
              <a:gd name="T36" fmla="*/ 1217 w 1848"/>
              <a:gd name="T37" fmla="*/ 2602 h 3632"/>
              <a:gd name="T38" fmla="*/ 1238 w 1848"/>
              <a:gd name="T39" fmla="*/ 2823 h 3632"/>
              <a:gd name="T40" fmla="*/ 1149 w 1848"/>
              <a:gd name="T41" fmla="*/ 3268 h 3632"/>
              <a:gd name="T42" fmla="*/ 1142 w 1848"/>
              <a:gd name="T43" fmla="*/ 3481 h 3632"/>
              <a:gd name="T44" fmla="*/ 1157 w 1848"/>
              <a:gd name="T45" fmla="*/ 3606 h 3632"/>
              <a:gd name="T46" fmla="*/ 1103 w 1848"/>
              <a:gd name="T47" fmla="*/ 3621 h 3632"/>
              <a:gd name="T48" fmla="*/ 1020 w 1848"/>
              <a:gd name="T49" fmla="*/ 3628 h 3632"/>
              <a:gd name="T50" fmla="*/ 952 w 1848"/>
              <a:gd name="T51" fmla="*/ 3615 h 3632"/>
              <a:gd name="T52" fmla="*/ 992 w 1848"/>
              <a:gd name="T53" fmla="*/ 3435 h 3632"/>
              <a:gd name="T54" fmla="*/ 1030 w 1848"/>
              <a:gd name="T55" fmla="*/ 3164 h 3632"/>
              <a:gd name="T56" fmla="*/ 1034 w 1848"/>
              <a:gd name="T57" fmla="*/ 2798 h 3632"/>
              <a:gd name="T58" fmla="*/ 976 w 1848"/>
              <a:gd name="T59" fmla="*/ 2423 h 3632"/>
              <a:gd name="T60" fmla="*/ 937 w 1848"/>
              <a:gd name="T61" fmla="*/ 2080 h 3632"/>
              <a:gd name="T62" fmla="*/ 877 w 1848"/>
              <a:gd name="T63" fmla="*/ 2380 h 3632"/>
              <a:gd name="T64" fmla="*/ 815 w 1848"/>
              <a:gd name="T65" fmla="*/ 2773 h 3632"/>
              <a:gd name="T66" fmla="*/ 819 w 1848"/>
              <a:gd name="T67" fmla="*/ 3133 h 3632"/>
              <a:gd name="T68" fmla="*/ 852 w 1848"/>
              <a:gd name="T69" fmla="*/ 3413 h 3632"/>
              <a:gd name="T70" fmla="*/ 897 w 1848"/>
              <a:gd name="T71" fmla="*/ 3611 h 3632"/>
              <a:gd name="T72" fmla="*/ 842 w 1848"/>
              <a:gd name="T73" fmla="*/ 3625 h 3632"/>
              <a:gd name="T74" fmla="*/ 759 w 1848"/>
              <a:gd name="T75" fmla="*/ 3619 h 3632"/>
              <a:gd name="T76" fmla="*/ 693 w 1848"/>
              <a:gd name="T77" fmla="*/ 3608 h 3632"/>
              <a:gd name="T78" fmla="*/ 695 w 1848"/>
              <a:gd name="T79" fmla="*/ 3509 h 3632"/>
              <a:gd name="T80" fmla="*/ 702 w 1848"/>
              <a:gd name="T81" fmla="*/ 3279 h 3632"/>
              <a:gd name="T82" fmla="*/ 605 w 1848"/>
              <a:gd name="T83" fmla="*/ 2870 h 3632"/>
              <a:gd name="T84" fmla="*/ 633 w 1848"/>
              <a:gd name="T85" fmla="*/ 2655 h 3632"/>
              <a:gd name="T86" fmla="*/ 581 w 1848"/>
              <a:gd name="T87" fmla="*/ 2250 h 3632"/>
              <a:gd name="T88" fmla="*/ 405 w 1848"/>
              <a:gd name="T89" fmla="*/ 1919 h 3632"/>
              <a:gd name="T90" fmla="*/ 392 w 1848"/>
              <a:gd name="T91" fmla="*/ 2091 h 3632"/>
              <a:gd name="T92" fmla="*/ 354 w 1848"/>
              <a:gd name="T93" fmla="*/ 1996 h 3632"/>
              <a:gd name="T94" fmla="*/ 325 w 1848"/>
              <a:gd name="T95" fmla="*/ 2130 h 3632"/>
              <a:gd name="T96" fmla="*/ 306 w 1848"/>
              <a:gd name="T97" fmla="*/ 1989 h 3632"/>
              <a:gd name="T98" fmla="*/ 264 w 1848"/>
              <a:gd name="T99" fmla="*/ 2137 h 3632"/>
              <a:gd name="T100" fmla="*/ 254 w 1848"/>
              <a:gd name="T101" fmla="*/ 2016 h 3632"/>
              <a:gd name="T102" fmla="*/ 193 w 1848"/>
              <a:gd name="T103" fmla="*/ 2073 h 3632"/>
              <a:gd name="T104" fmla="*/ 239 w 1848"/>
              <a:gd name="T105" fmla="*/ 1905 h 3632"/>
              <a:gd name="T106" fmla="*/ 160 w 1848"/>
              <a:gd name="T107" fmla="*/ 1961 h 3632"/>
              <a:gd name="T108" fmla="*/ 0 w 1848"/>
              <a:gd name="T109" fmla="*/ 1815 h 3632"/>
              <a:gd name="T110" fmla="*/ 527 w 1848"/>
              <a:gd name="T111" fmla="*/ 632 h 3632"/>
              <a:gd name="T112" fmla="*/ 744 w 1848"/>
              <a:gd name="T113" fmla="*/ 562 h 3632"/>
              <a:gd name="T114" fmla="*/ 788 w 1848"/>
              <a:gd name="T115" fmla="*/ 414 h 3632"/>
              <a:gd name="T116" fmla="*/ 717 w 1848"/>
              <a:gd name="T117" fmla="*/ 279 h 3632"/>
              <a:gd name="T118" fmla="*/ 742 w 1848"/>
              <a:gd name="T119" fmla="*/ 233 h 3632"/>
              <a:gd name="T120" fmla="*/ 839 w 1848"/>
              <a:gd name="T121" fmla="*/ 20 h 3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848" h="3632">
                <a:moveTo>
                  <a:pt x="109" y="845"/>
                </a:moveTo>
                <a:lnTo>
                  <a:pt x="109" y="1760"/>
                </a:lnTo>
                <a:lnTo>
                  <a:pt x="1738" y="1760"/>
                </a:lnTo>
                <a:lnTo>
                  <a:pt x="1738" y="845"/>
                </a:lnTo>
                <a:lnTo>
                  <a:pt x="109" y="845"/>
                </a:lnTo>
                <a:close/>
                <a:moveTo>
                  <a:pt x="909" y="0"/>
                </a:moveTo>
                <a:lnTo>
                  <a:pt x="938" y="0"/>
                </a:lnTo>
                <a:lnTo>
                  <a:pt x="941" y="0"/>
                </a:lnTo>
                <a:lnTo>
                  <a:pt x="947" y="1"/>
                </a:lnTo>
                <a:lnTo>
                  <a:pt x="955" y="2"/>
                </a:lnTo>
                <a:lnTo>
                  <a:pt x="965" y="5"/>
                </a:lnTo>
                <a:lnTo>
                  <a:pt x="979" y="8"/>
                </a:lnTo>
                <a:lnTo>
                  <a:pt x="993" y="13"/>
                </a:lnTo>
                <a:lnTo>
                  <a:pt x="1008" y="20"/>
                </a:lnTo>
                <a:lnTo>
                  <a:pt x="1025" y="28"/>
                </a:lnTo>
                <a:lnTo>
                  <a:pt x="1041" y="40"/>
                </a:lnTo>
                <a:lnTo>
                  <a:pt x="1056" y="52"/>
                </a:lnTo>
                <a:lnTo>
                  <a:pt x="1070" y="68"/>
                </a:lnTo>
                <a:lnTo>
                  <a:pt x="1083" y="86"/>
                </a:lnTo>
                <a:lnTo>
                  <a:pt x="1094" y="108"/>
                </a:lnTo>
                <a:lnTo>
                  <a:pt x="1103" y="133"/>
                </a:lnTo>
                <a:lnTo>
                  <a:pt x="1107" y="162"/>
                </a:lnTo>
                <a:lnTo>
                  <a:pt x="1108" y="194"/>
                </a:lnTo>
                <a:lnTo>
                  <a:pt x="1106" y="230"/>
                </a:lnTo>
                <a:lnTo>
                  <a:pt x="1106" y="232"/>
                </a:lnTo>
                <a:lnTo>
                  <a:pt x="1106" y="233"/>
                </a:lnTo>
                <a:lnTo>
                  <a:pt x="1106" y="234"/>
                </a:lnTo>
                <a:lnTo>
                  <a:pt x="1106" y="235"/>
                </a:lnTo>
                <a:lnTo>
                  <a:pt x="1106" y="237"/>
                </a:lnTo>
                <a:lnTo>
                  <a:pt x="1107" y="240"/>
                </a:lnTo>
                <a:lnTo>
                  <a:pt x="1110" y="241"/>
                </a:lnTo>
                <a:lnTo>
                  <a:pt x="1112" y="242"/>
                </a:lnTo>
                <a:lnTo>
                  <a:pt x="1114" y="243"/>
                </a:lnTo>
                <a:lnTo>
                  <a:pt x="1119" y="243"/>
                </a:lnTo>
                <a:lnTo>
                  <a:pt x="1127" y="247"/>
                </a:lnTo>
                <a:lnTo>
                  <a:pt x="1132" y="254"/>
                </a:lnTo>
                <a:lnTo>
                  <a:pt x="1133" y="265"/>
                </a:lnTo>
                <a:lnTo>
                  <a:pt x="1131" y="279"/>
                </a:lnTo>
                <a:lnTo>
                  <a:pt x="1125" y="294"/>
                </a:lnTo>
                <a:lnTo>
                  <a:pt x="1113" y="311"/>
                </a:lnTo>
                <a:lnTo>
                  <a:pt x="1098" y="325"/>
                </a:lnTo>
                <a:lnTo>
                  <a:pt x="1097" y="328"/>
                </a:lnTo>
                <a:lnTo>
                  <a:pt x="1096" y="336"/>
                </a:lnTo>
                <a:lnTo>
                  <a:pt x="1092" y="349"/>
                </a:lnTo>
                <a:lnTo>
                  <a:pt x="1086" y="363"/>
                </a:lnTo>
                <a:lnTo>
                  <a:pt x="1081" y="378"/>
                </a:lnTo>
                <a:lnTo>
                  <a:pt x="1071" y="392"/>
                </a:lnTo>
                <a:lnTo>
                  <a:pt x="1062" y="403"/>
                </a:lnTo>
                <a:lnTo>
                  <a:pt x="1061" y="406"/>
                </a:lnTo>
                <a:lnTo>
                  <a:pt x="1060" y="414"/>
                </a:lnTo>
                <a:lnTo>
                  <a:pt x="1058" y="427"/>
                </a:lnTo>
                <a:lnTo>
                  <a:pt x="1057" y="443"/>
                </a:lnTo>
                <a:lnTo>
                  <a:pt x="1056" y="461"/>
                </a:lnTo>
                <a:lnTo>
                  <a:pt x="1057" y="481"/>
                </a:lnTo>
                <a:lnTo>
                  <a:pt x="1061" y="501"/>
                </a:lnTo>
                <a:lnTo>
                  <a:pt x="1067" y="519"/>
                </a:lnTo>
                <a:lnTo>
                  <a:pt x="1075" y="535"/>
                </a:lnTo>
                <a:lnTo>
                  <a:pt x="1076" y="537"/>
                </a:lnTo>
                <a:lnTo>
                  <a:pt x="1078" y="540"/>
                </a:lnTo>
                <a:lnTo>
                  <a:pt x="1083" y="546"/>
                </a:lnTo>
                <a:lnTo>
                  <a:pt x="1092" y="554"/>
                </a:lnTo>
                <a:lnTo>
                  <a:pt x="1104" y="562"/>
                </a:lnTo>
                <a:lnTo>
                  <a:pt x="1120" y="572"/>
                </a:lnTo>
                <a:lnTo>
                  <a:pt x="1142" y="581"/>
                </a:lnTo>
                <a:lnTo>
                  <a:pt x="1169" y="589"/>
                </a:lnTo>
                <a:lnTo>
                  <a:pt x="1203" y="598"/>
                </a:lnTo>
                <a:lnTo>
                  <a:pt x="1244" y="605"/>
                </a:lnTo>
                <a:lnTo>
                  <a:pt x="1246" y="605"/>
                </a:lnTo>
                <a:lnTo>
                  <a:pt x="1253" y="606"/>
                </a:lnTo>
                <a:lnTo>
                  <a:pt x="1262" y="608"/>
                </a:lnTo>
                <a:lnTo>
                  <a:pt x="1274" y="611"/>
                </a:lnTo>
                <a:lnTo>
                  <a:pt x="1288" y="616"/>
                </a:lnTo>
                <a:lnTo>
                  <a:pt x="1304" y="623"/>
                </a:lnTo>
                <a:lnTo>
                  <a:pt x="1320" y="632"/>
                </a:lnTo>
                <a:lnTo>
                  <a:pt x="1337" y="645"/>
                </a:lnTo>
                <a:lnTo>
                  <a:pt x="1354" y="661"/>
                </a:lnTo>
                <a:lnTo>
                  <a:pt x="1369" y="682"/>
                </a:lnTo>
                <a:lnTo>
                  <a:pt x="1383" y="707"/>
                </a:lnTo>
                <a:lnTo>
                  <a:pt x="1395" y="736"/>
                </a:lnTo>
                <a:lnTo>
                  <a:pt x="1793" y="736"/>
                </a:lnTo>
                <a:lnTo>
                  <a:pt x="1811" y="738"/>
                </a:lnTo>
                <a:lnTo>
                  <a:pt x="1826" y="746"/>
                </a:lnTo>
                <a:lnTo>
                  <a:pt x="1837" y="758"/>
                </a:lnTo>
                <a:lnTo>
                  <a:pt x="1845" y="773"/>
                </a:lnTo>
                <a:lnTo>
                  <a:pt x="1848" y="790"/>
                </a:lnTo>
                <a:lnTo>
                  <a:pt x="1848" y="1815"/>
                </a:lnTo>
                <a:lnTo>
                  <a:pt x="1845" y="1832"/>
                </a:lnTo>
                <a:lnTo>
                  <a:pt x="1837" y="1847"/>
                </a:lnTo>
                <a:lnTo>
                  <a:pt x="1826" y="1859"/>
                </a:lnTo>
                <a:lnTo>
                  <a:pt x="1811" y="1867"/>
                </a:lnTo>
                <a:lnTo>
                  <a:pt x="1793" y="1871"/>
                </a:lnTo>
                <a:lnTo>
                  <a:pt x="1651" y="1871"/>
                </a:lnTo>
                <a:lnTo>
                  <a:pt x="1662" y="1888"/>
                </a:lnTo>
                <a:lnTo>
                  <a:pt x="1671" y="1905"/>
                </a:lnTo>
                <a:lnTo>
                  <a:pt x="1679" y="1922"/>
                </a:lnTo>
                <a:lnTo>
                  <a:pt x="1685" y="1937"/>
                </a:lnTo>
                <a:lnTo>
                  <a:pt x="1688" y="1951"/>
                </a:lnTo>
                <a:lnTo>
                  <a:pt x="1688" y="1961"/>
                </a:lnTo>
                <a:lnTo>
                  <a:pt x="1685" y="1969"/>
                </a:lnTo>
                <a:lnTo>
                  <a:pt x="1678" y="1974"/>
                </a:lnTo>
                <a:lnTo>
                  <a:pt x="1677" y="1974"/>
                </a:lnTo>
                <a:lnTo>
                  <a:pt x="1672" y="1974"/>
                </a:lnTo>
                <a:lnTo>
                  <a:pt x="1666" y="1972"/>
                </a:lnTo>
                <a:lnTo>
                  <a:pt x="1658" y="1966"/>
                </a:lnTo>
                <a:lnTo>
                  <a:pt x="1648" y="1958"/>
                </a:lnTo>
                <a:lnTo>
                  <a:pt x="1636" y="1944"/>
                </a:lnTo>
                <a:lnTo>
                  <a:pt x="1623" y="1925"/>
                </a:lnTo>
                <a:lnTo>
                  <a:pt x="1609" y="1900"/>
                </a:lnTo>
                <a:lnTo>
                  <a:pt x="1609" y="1901"/>
                </a:lnTo>
                <a:lnTo>
                  <a:pt x="1609" y="1905"/>
                </a:lnTo>
                <a:lnTo>
                  <a:pt x="1610" y="1914"/>
                </a:lnTo>
                <a:lnTo>
                  <a:pt x="1613" y="1925"/>
                </a:lnTo>
                <a:lnTo>
                  <a:pt x="1617" y="1942"/>
                </a:lnTo>
                <a:lnTo>
                  <a:pt x="1622" y="1961"/>
                </a:lnTo>
                <a:lnTo>
                  <a:pt x="1630" y="1987"/>
                </a:lnTo>
                <a:lnTo>
                  <a:pt x="1641" y="2016"/>
                </a:lnTo>
                <a:lnTo>
                  <a:pt x="1643" y="2022"/>
                </a:lnTo>
                <a:lnTo>
                  <a:pt x="1645" y="2031"/>
                </a:lnTo>
                <a:lnTo>
                  <a:pt x="1649" y="2040"/>
                </a:lnTo>
                <a:lnTo>
                  <a:pt x="1651" y="2052"/>
                </a:lnTo>
                <a:lnTo>
                  <a:pt x="1653" y="2063"/>
                </a:lnTo>
                <a:lnTo>
                  <a:pt x="1655" y="2073"/>
                </a:lnTo>
                <a:lnTo>
                  <a:pt x="1653" y="2082"/>
                </a:lnTo>
                <a:lnTo>
                  <a:pt x="1652" y="2088"/>
                </a:lnTo>
                <a:lnTo>
                  <a:pt x="1648" y="2092"/>
                </a:lnTo>
                <a:lnTo>
                  <a:pt x="1641" y="2091"/>
                </a:lnTo>
                <a:lnTo>
                  <a:pt x="1630" y="2086"/>
                </a:lnTo>
                <a:lnTo>
                  <a:pt x="1630" y="2085"/>
                </a:lnTo>
                <a:lnTo>
                  <a:pt x="1628" y="2082"/>
                </a:lnTo>
                <a:lnTo>
                  <a:pt x="1623" y="2077"/>
                </a:lnTo>
                <a:lnTo>
                  <a:pt x="1617" y="2068"/>
                </a:lnTo>
                <a:lnTo>
                  <a:pt x="1611" y="2056"/>
                </a:lnTo>
                <a:lnTo>
                  <a:pt x="1603" y="2038"/>
                </a:lnTo>
                <a:lnTo>
                  <a:pt x="1595" y="2016"/>
                </a:lnTo>
                <a:lnTo>
                  <a:pt x="1586" y="1987"/>
                </a:lnTo>
                <a:lnTo>
                  <a:pt x="1586" y="1990"/>
                </a:lnTo>
                <a:lnTo>
                  <a:pt x="1587" y="2000"/>
                </a:lnTo>
                <a:lnTo>
                  <a:pt x="1588" y="2014"/>
                </a:lnTo>
                <a:lnTo>
                  <a:pt x="1589" y="2030"/>
                </a:lnTo>
                <a:lnTo>
                  <a:pt x="1590" y="2050"/>
                </a:lnTo>
                <a:lnTo>
                  <a:pt x="1590" y="2070"/>
                </a:lnTo>
                <a:lnTo>
                  <a:pt x="1592" y="2088"/>
                </a:lnTo>
                <a:lnTo>
                  <a:pt x="1590" y="2107"/>
                </a:lnTo>
                <a:lnTo>
                  <a:pt x="1589" y="2121"/>
                </a:lnTo>
                <a:lnTo>
                  <a:pt x="1587" y="2132"/>
                </a:lnTo>
                <a:lnTo>
                  <a:pt x="1584" y="2137"/>
                </a:lnTo>
                <a:lnTo>
                  <a:pt x="1577" y="2138"/>
                </a:lnTo>
                <a:lnTo>
                  <a:pt x="1571" y="2136"/>
                </a:lnTo>
                <a:lnTo>
                  <a:pt x="1565" y="2129"/>
                </a:lnTo>
                <a:lnTo>
                  <a:pt x="1560" y="2116"/>
                </a:lnTo>
                <a:lnTo>
                  <a:pt x="1556" y="2096"/>
                </a:lnTo>
                <a:lnTo>
                  <a:pt x="1551" y="2070"/>
                </a:lnTo>
                <a:lnTo>
                  <a:pt x="1547" y="2036"/>
                </a:lnTo>
                <a:lnTo>
                  <a:pt x="1544" y="1994"/>
                </a:lnTo>
                <a:lnTo>
                  <a:pt x="1544" y="1993"/>
                </a:lnTo>
                <a:lnTo>
                  <a:pt x="1544" y="1992"/>
                </a:lnTo>
                <a:lnTo>
                  <a:pt x="1543" y="1989"/>
                </a:lnTo>
                <a:lnTo>
                  <a:pt x="1542" y="1989"/>
                </a:lnTo>
                <a:lnTo>
                  <a:pt x="1540" y="1989"/>
                </a:lnTo>
                <a:lnTo>
                  <a:pt x="1539" y="1993"/>
                </a:lnTo>
                <a:lnTo>
                  <a:pt x="1537" y="1999"/>
                </a:lnTo>
                <a:lnTo>
                  <a:pt x="1536" y="2009"/>
                </a:lnTo>
                <a:lnTo>
                  <a:pt x="1535" y="2024"/>
                </a:lnTo>
                <a:lnTo>
                  <a:pt x="1533" y="2045"/>
                </a:lnTo>
                <a:lnTo>
                  <a:pt x="1531" y="2072"/>
                </a:lnTo>
                <a:lnTo>
                  <a:pt x="1530" y="2107"/>
                </a:lnTo>
                <a:lnTo>
                  <a:pt x="1530" y="2111"/>
                </a:lnTo>
                <a:lnTo>
                  <a:pt x="1529" y="2117"/>
                </a:lnTo>
                <a:lnTo>
                  <a:pt x="1525" y="2124"/>
                </a:lnTo>
                <a:lnTo>
                  <a:pt x="1523" y="2130"/>
                </a:lnTo>
                <a:lnTo>
                  <a:pt x="1518" y="2134"/>
                </a:lnTo>
                <a:lnTo>
                  <a:pt x="1514" y="2134"/>
                </a:lnTo>
                <a:lnTo>
                  <a:pt x="1508" y="2130"/>
                </a:lnTo>
                <a:lnTo>
                  <a:pt x="1502" y="2121"/>
                </a:lnTo>
                <a:lnTo>
                  <a:pt x="1497" y="2106"/>
                </a:lnTo>
                <a:lnTo>
                  <a:pt x="1495" y="2087"/>
                </a:lnTo>
                <a:lnTo>
                  <a:pt x="1494" y="2066"/>
                </a:lnTo>
                <a:lnTo>
                  <a:pt x="1494" y="2044"/>
                </a:lnTo>
                <a:lnTo>
                  <a:pt x="1494" y="2024"/>
                </a:lnTo>
                <a:lnTo>
                  <a:pt x="1495" y="2006"/>
                </a:lnTo>
                <a:lnTo>
                  <a:pt x="1495" y="1993"/>
                </a:lnTo>
                <a:lnTo>
                  <a:pt x="1495" y="1996"/>
                </a:lnTo>
                <a:lnTo>
                  <a:pt x="1493" y="2004"/>
                </a:lnTo>
                <a:lnTo>
                  <a:pt x="1490" y="2017"/>
                </a:lnTo>
                <a:lnTo>
                  <a:pt x="1486" y="2033"/>
                </a:lnTo>
                <a:lnTo>
                  <a:pt x="1482" y="2049"/>
                </a:lnTo>
                <a:lnTo>
                  <a:pt x="1478" y="2065"/>
                </a:lnTo>
                <a:lnTo>
                  <a:pt x="1472" y="2078"/>
                </a:lnTo>
                <a:lnTo>
                  <a:pt x="1466" y="2087"/>
                </a:lnTo>
                <a:lnTo>
                  <a:pt x="1461" y="2089"/>
                </a:lnTo>
                <a:lnTo>
                  <a:pt x="1460" y="2091"/>
                </a:lnTo>
                <a:lnTo>
                  <a:pt x="1459" y="2091"/>
                </a:lnTo>
                <a:lnTo>
                  <a:pt x="1458" y="2092"/>
                </a:lnTo>
                <a:lnTo>
                  <a:pt x="1455" y="2091"/>
                </a:lnTo>
                <a:lnTo>
                  <a:pt x="1453" y="2088"/>
                </a:lnTo>
                <a:lnTo>
                  <a:pt x="1451" y="2084"/>
                </a:lnTo>
                <a:lnTo>
                  <a:pt x="1450" y="2074"/>
                </a:lnTo>
                <a:lnTo>
                  <a:pt x="1448" y="2061"/>
                </a:lnTo>
                <a:lnTo>
                  <a:pt x="1447" y="2044"/>
                </a:lnTo>
                <a:lnTo>
                  <a:pt x="1447" y="2021"/>
                </a:lnTo>
                <a:lnTo>
                  <a:pt x="1450" y="1992"/>
                </a:lnTo>
                <a:lnTo>
                  <a:pt x="1450" y="1978"/>
                </a:lnTo>
                <a:lnTo>
                  <a:pt x="1448" y="1961"/>
                </a:lnTo>
                <a:lnTo>
                  <a:pt x="1446" y="1944"/>
                </a:lnTo>
                <a:lnTo>
                  <a:pt x="1444" y="1930"/>
                </a:lnTo>
                <a:lnTo>
                  <a:pt x="1443" y="1919"/>
                </a:lnTo>
                <a:lnTo>
                  <a:pt x="1441" y="1873"/>
                </a:lnTo>
                <a:lnTo>
                  <a:pt x="1441" y="1869"/>
                </a:lnTo>
                <a:lnTo>
                  <a:pt x="1302" y="1869"/>
                </a:lnTo>
                <a:lnTo>
                  <a:pt x="1304" y="1903"/>
                </a:lnTo>
                <a:lnTo>
                  <a:pt x="1305" y="1937"/>
                </a:lnTo>
                <a:lnTo>
                  <a:pt x="1303" y="1968"/>
                </a:lnTo>
                <a:lnTo>
                  <a:pt x="1298" y="2006"/>
                </a:lnTo>
                <a:lnTo>
                  <a:pt x="1292" y="2049"/>
                </a:lnTo>
                <a:lnTo>
                  <a:pt x="1287" y="2096"/>
                </a:lnTo>
                <a:lnTo>
                  <a:pt x="1281" y="2146"/>
                </a:lnTo>
                <a:lnTo>
                  <a:pt x="1274" y="2199"/>
                </a:lnTo>
                <a:lnTo>
                  <a:pt x="1267" y="2250"/>
                </a:lnTo>
                <a:lnTo>
                  <a:pt x="1260" y="2301"/>
                </a:lnTo>
                <a:lnTo>
                  <a:pt x="1252" y="2350"/>
                </a:lnTo>
                <a:lnTo>
                  <a:pt x="1244" y="2394"/>
                </a:lnTo>
                <a:lnTo>
                  <a:pt x="1235" y="2433"/>
                </a:lnTo>
                <a:lnTo>
                  <a:pt x="1227" y="2465"/>
                </a:lnTo>
                <a:lnTo>
                  <a:pt x="1224" y="2486"/>
                </a:lnTo>
                <a:lnTo>
                  <a:pt x="1220" y="2512"/>
                </a:lnTo>
                <a:lnTo>
                  <a:pt x="1219" y="2541"/>
                </a:lnTo>
                <a:lnTo>
                  <a:pt x="1218" y="2571"/>
                </a:lnTo>
                <a:lnTo>
                  <a:pt x="1217" y="2602"/>
                </a:lnTo>
                <a:lnTo>
                  <a:pt x="1216" y="2629"/>
                </a:lnTo>
                <a:lnTo>
                  <a:pt x="1214" y="2655"/>
                </a:lnTo>
                <a:lnTo>
                  <a:pt x="1212" y="2677"/>
                </a:lnTo>
                <a:lnTo>
                  <a:pt x="1209" y="2691"/>
                </a:lnTo>
                <a:lnTo>
                  <a:pt x="1206" y="2700"/>
                </a:lnTo>
                <a:lnTo>
                  <a:pt x="1206" y="2710"/>
                </a:lnTo>
                <a:lnTo>
                  <a:pt x="1209" y="2721"/>
                </a:lnTo>
                <a:lnTo>
                  <a:pt x="1212" y="2735"/>
                </a:lnTo>
                <a:lnTo>
                  <a:pt x="1218" y="2754"/>
                </a:lnTo>
                <a:lnTo>
                  <a:pt x="1226" y="2777"/>
                </a:lnTo>
                <a:lnTo>
                  <a:pt x="1233" y="2799"/>
                </a:lnTo>
                <a:lnTo>
                  <a:pt x="1238" y="2823"/>
                </a:lnTo>
                <a:lnTo>
                  <a:pt x="1241" y="2846"/>
                </a:lnTo>
                <a:lnTo>
                  <a:pt x="1242" y="2870"/>
                </a:lnTo>
                <a:lnTo>
                  <a:pt x="1244" y="2896"/>
                </a:lnTo>
                <a:lnTo>
                  <a:pt x="1241" y="2924"/>
                </a:lnTo>
                <a:lnTo>
                  <a:pt x="1238" y="2953"/>
                </a:lnTo>
                <a:lnTo>
                  <a:pt x="1232" y="2986"/>
                </a:lnTo>
                <a:lnTo>
                  <a:pt x="1224" y="3022"/>
                </a:lnTo>
                <a:lnTo>
                  <a:pt x="1213" y="3062"/>
                </a:lnTo>
                <a:lnTo>
                  <a:pt x="1202" y="3107"/>
                </a:lnTo>
                <a:lnTo>
                  <a:pt x="1186" y="3156"/>
                </a:lnTo>
                <a:lnTo>
                  <a:pt x="1169" y="3209"/>
                </a:lnTo>
                <a:lnTo>
                  <a:pt x="1149" y="3268"/>
                </a:lnTo>
                <a:lnTo>
                  <a:pt x="1148" y="3271"/>
                </a:lnTo>
                <a:lnTo>
                  <a:pt x="1146" y="3279"/>
                </a:lnTo>
                <a:lnTo>
                  <a:pt x="1141" y="3292"/>
                </a:lnTo>
                <a:lnTo>
                  <a:pt x="1138" y="3308"/>
                </a:lnTo>
                <a:lnTo>
                  <a:pt x="1133" y="3330"/>
                </a:lnTo>
                <a:lnTo>
                  <a:pt x="1131" y="3357"/>
                </a:lnTo>
                <a:lnTo>
                  <a:pt x="1128" y="3388"/>
                </a:lnTo>
                <a:lnTo>
                  <a:pt x="1129" y="3423"/>
                </a:lnTo>
                <a:lnTo>
                  <a:pt x="1133" y="3463"/>
                </a:lnTo>
                <a:lnTo>
                  <a:pt x="1134" y="3465"/>
                </a:lnTo>
                <a:lnTo>
                  <a:pt x="1138" y="3472"/>
                </a:lnTo>
                <a:lnTo>
                  <a:pt x="1142" y="3481"/>
                </a:lnTo>
                <a:lnTo>
                  <a:pt x="1147" y="3494"/>
                </a:lnTo>
                <a:lnTo>
                  <a:pt x="1153" y="3509"/>
                </a:lnTo>
                <a:lnTo>
                  <a:pt x="1159" y="3525"/>
                </a:lnTo>
                <a:lnTo>
                  <a:pt x="1164" y="3541"/>
                </a:lnTo>
                <a:lnTo>
                  <a:pt x="1169" y="3557"/>
                </a:lnTo>
                <a:lnTo>
                  <a:pt x="1171" y="3571"/>
                </a:lnTo>
                <a:lnTo>
                  <a:pt x="1172" y="3584"/>
                </a:lnTo>
                <a:lnTo>
                  <a:pt x="1170" y="3594"/>
                </a:lnTo>
                <a:lnTo>
                  <a:pt x="1166" y="3601"/>
                </a:lnTo>
                <a:lnTo>
                  <a:pt x="1157" y="3605"/>
                </a:lnTo>
                <a:lnTo>
                  <a:pt x="1157" y="3605"/>
                </a:lnTo>
                <a:lnTo>
                  <a:pt x="1157" y="3606"/>
                </a:lnTo>
                <a:lnTo>
                  <a:pt x="1156" y="3607"/>
                </a:lnTo>
                <a:lnTo>
                  <a:pt x="1155" y="3608"/>
                </a:lnTo>
                <a:lnTo>
                  <a:pt x="1153" y="3608"/>
                </a:lnTo>
                <a:lnTo>
                  <a:pt x="1150" y="3610"/>
                </a:lnTo>
                <a:lnTo>
                  <a:pt x="1148" y="3610"/>
                </a:lnTo>
                <a:lnTo>
                  <a:pt x="1145" y="3608"/>
                </a:lnTo>
                <a:lnTo>
                  <a:pt x="1140" y="3606"/>
                </a:lnTo>
                <a:lnTo>
                  <a:pt x="1138" y="3608"/>
                </a:lnTo>
                <a:lnTo>
                  <a:pt x="1133" y="3612"/>
                </a:lnTo>
                <a:lnTo>
                  <a:pt x="1125" y="3617"/>
                </a:lnTo>
                <a:lnTo>
                  <a:pt x="1114" y="3620"/>
                </a:lnTo>
                <a:lnTo>
                  <a:pt x="1103" y="3621"/>
                </a:lnTo>
                <a:lnTo>
                  <a:pt x="1091" y="3618"/>
                </a:lnTo>
                <a:lnTo>
                  <a:pt x="1089" y="3619"/>
                </a:lnTo>
                <a:lnTo>
                  <a:pt x="1084" y="3622"/>
                </a:lnTo>
                <a:lnTo>
                  <a:pt x="1077" y="3625"/>
                </a:lnTo>
                <a:lnTo>
                  <a:pt x="1068" y="3627"/>
                </a:lnTo>
                <a:lnTo>
                  <a:pt x="1057" y="3626"/>
                </a:lnTo>
                <a:lnTo>
                  <a:pt x="1048" y="3620"/>
                </a:lnTo>
                <a:lnTo>
                  <a:pt x="1047" y="3621"/>
                </a:lnTo>
                <a:lnTo>
                  <a:pt x="1042" y="3624"/>
                </a:lnTo>
                <a:lnTo>
                  <a:pt x="1036" y="3627"/>
                </a:lnTo>
                <a:lnTo>
                  <a:pt x="1029" y="3629"/>
                </a:lnTo>
                <a:lnTo>
                  <a:pt x="1020" y="3628"/>
                </a:lnTo>
                <a:lnTo>
                  <a:pt x="1008" y="3624"/>
                </a:lnTo>
                <a:lnTo>
                  <a:pt x="1006" y="3625"/>
                </a:lnTo>
                <a:lnTo>
                  <a:pt x="1000" y="3627"/>
                </a:lnTo>
                <a:lnTo>
                  <a:pt x="991" y="3630"/>
                </a:lnTo>
                <a:lnTo>
                  <a:pt x="980" y="3632"/>
                </a:lnTo>
                <a:lnTo>
                  <a:pt x="970" y="3629"/>
                </a:lnTo>
                <a:lnTo>
                  <a:pt x="959" y="3621"/>
                </a:lnTo>
                <a:lnTo>
                  <a:pt x="959" y="3621"/>
                </a:lnTo>
                <a:lnTo>
                  <a:pt x="957" y="3621"/>
                </a:lnTo>
                <a:lnTo>
                  <a:pt x="956" y="3620"/>
                </a:lnTo>
                <a:lnTo>
                  <a:pt x="954" y="3619"/>
                </a:lnTo>
                <a:lnTo>
                  <a:pt x="952" y="3615"/>
                </a:lnTo>
                <a:lnTo>
                  <a:pt x="951" y="3611"/>
                </a:lnTo>
                <a:lnTo>
                  <a:pt x="950" y="3603"/>
                </a:lnTo>
                <a:lnTo>
                  <a:pt x="951" y="3592"/>
                </a:lnTo>
                <a:lnTo>
                  <a:pt x="954" y="3578"/>
                </a:lnTo>
                <a:lnTo>
                  <a:pt x="958" y="3561"/>
                </a:lnTo>
                <a:lnTo>
                  <a:pt x="964" y="3540"/>
                </a:lnTo>
                <a:lnTo>
                  <a:pt x="973" y="3514"/>
                </a:lnTo>
                <a:lnTo>
                  <a:pt x="985" y="3483"/>
                </a:lnTo>
                <a:lnTo>
                  <a:pt x="985" y="3479"/>
                </a:lnTo>
                <a:lnTo>
                  <a:pt x="986" y="3469"/>
                </a:lnTo>
                <a:lnTo>
                  <a:pt x="989" y="3454"/>
                </a:lnTo>
                <a:lnTo>
                  <a:pt x="992" y="3435"/>
                </a:lnTo>
                <a:lnTo>
                  <a:pt x="996" y="3413"/>
                </a:lnTo>
                <a:lnTo>
                  <a:pt x="999" y="3390"/>
                </a:lnTo>
                <a:lnTo>
                  <a:pt x="1004" y="3366"/>
                </a:lnTo>
                <a:lnTo>
                  <a:pt x="1007" y="3344"/>
                </a:lnTo>
                <a:lnTo>
                  <a:pt x="1012" y="3324"/>
                </a:lnTo>
                <a:lnTo>
                  <a:pt x="1015" y="3309"/>
                </a:lnTo>
                <a:lnTo>
                  <a:pt x="1019" y="3298"/>
                </a:lnTo>
                <a:lnTo>
                  <a:pt x="1025" y="3278"/>
                </a:lnTo>
                <a:lnTo>
                  <a:pt x="1028" y="3253"/>
                </a:lnTo>
                <a:lnTo>
                  <a:pt x="1030" y="3224"/>
                </a:lnTo>
                <a:lnTo>
                  <a:pt x="1032" y="3195"/>
                </a:lnTo>
                <a:lnTo>
                  <a:pt x="1030" y="3164"/>
                </a:lnTo>
                <a:lnTo>
                  <a:pt x="1029" y="3133"/>
                </a:lnTo>
                <a:lnTo>
                  <a:pt x="1027" y="3106"/>
                </a:lnTo>
                <a:lnTo>
                  <a:pt x="1025" y="3081"/>
                </a:lnTo>
                <a:lnTo>
                  <a:pt x="1022" y="3061"/>
                </a:lnTo>
                <a:lnTo>
                  <a:pt x="1021" y="3048"/>
                </a:lnTo>
                <a:lnTo>
                  <a:pt x="1018" y="3017"/>
                </a:lnTo>
                <a:lnTo>
                  <a:pt x="1016" y="2981"/>
                </a:lnTo>
                <a:lnTo>
                  <a:pt x="1018" y="2941"/>
                </a:lnTo>
                <a:lnTo>
                  <a:pt x="1020" y="2901"/>
                </a:lnTo>
                <a:lnTo>
                  <a:pt x="1026" y="2859"/>
                </a:lnTo>
                <a:lnTo>
                  <a:pt x="1032" y="2820"/>
                </a:lnTo>
                <a:lnTo>
                  <a:pt x="1034" y="2798"/>
                </a:lnTo>
                <a:lnTo>
                  <a:pt x="1033" y="2773"/>
                </a:lnTo>
                <a:lnTo>
                  <a:pt x="1030" y="2745"/>
                </a:lnTo>
                <a:lnTo>
                  <a:pt x="1025" y="2716"/>
                </a:lnTo>
                <a:lnTo>
                  <a:pt x="1019" y="2685"/>
                </a:lnTo>
                <a:lnTo>
                  <a:pt x="1013" y="2656"/>
                </a:lnTo>
                <a:lnTo>
                  <a:pt x="1007" y="2628"/>
                </a:lnTo>
                <a:lnTo>
                  <a:pt x="1002" y="2604"/>
                </a:lnTo>
                <a:lnTo>
                  <a:pt x="998" y="2575"/>
                </a:lnTo>
                <a:lnTo>
                  <a:pt x="993" y="2542"/>
                </a:lnTo>
                <a:lnTo>
                  <a:pt x="987" y="2505"/>
                </a:lnTo>
                <a:lnTo>
                  <a:pt x="982" y="2465"/>
                </a:lnTo>
                <a:lnTo>
                  <a:pt x="976" y="2423"/>
                </a:lnTo>
                <a:lnTo>
                  <a:pt x="971" y="2380"/>
                </a:lnTo>
                <a:lnTo>
                  <a:pt x="965" y="2336"/>
                </a:lnTo>
                <a:lnTo>
                  <a:pt x="959" y="2293"/>
                </a:lnTo>
                <a:lnTo>
                  <a:pt x="956" y="2251"/>
                </a:lnTo>
                <a:lnTo>
                  <a:pt x="951" y="2213"/>
                </a:lnTo>
                <a:lnTo>
                  <a:pt x="948" y="2175"/>
                </a:lnTo>
                <a:lnTo>
                  <a:pt x="945" y="2143"/>
                </a:lnTo>
                <a:lnTo>
                  <a:pt x="943" y="2115"/>
                </a:lnTo>
                <a:lnTo>
                  <a:pt x="943" y="2093"/>
                </a:lnTo>
                <a:lnTo>
                  <a:pt x="943" y="2077"/>
                </a:lnTo>
                <a:lnTo>
                  <a:pt x="942" y="2078"/>
                </a:lnTo>
                <a:lnTo>
                  <a:pt x="937" y="2080"/>
                </a:lnTo>
                <a:lnTo>
                  <a:pt x="931" y="2082"/>
                </a:lnTo>
                <a:lnTo>
                  <a:pt x="922" y="2082"/>
                </a:lnTo>
                <a:lnTo>
                  <a:pt x="905" y="2077"/>
                </a:lnTo>
                <a:lnTo>
                  <a:pt x="906" y="2093"/>
                </a:lnTo>
                <a:lnTo>
                  <a:pt x="905" y="2115"/>
                </a:lnTo>
                <a:lnTo>
                  <a:pt x="902" y="2143"/>
                </a:lnTo>
                <a:lnTo>
                  <a:pt x="900" y="2175"/>
                </a:lnTo>
                <a:lnTo>
                  <a:pt x="897" y="2213"/>
                </a:lnTo>
                <a:lnTo>
                  <a:pt x="892" y="2251"/>
                </a:lnTo>
                <a:lnTo>
                  <a:pt x="887" y="2293"/>
                </a:lnTo>
                <a:lnTo>
                  <a:pt x="883" y="2336"/>
                </a:lnTo>
                <a:lnTo>
                  <a:pt x="877" y="2380"/>
                </a:lnTo>
                <a:lnTo>
                  <a:pt x="871" y="2423"/>
                </a:lnTo>
                <a:lnTo>
                  <a:pt x="865" y="2465"/>
                </a:lnTo>
                <a:lnTo>
                  <a:pt x="860" y="2505"/>
                </a:lnTo>
                <a:lnTo>
                  <a:pt x="855" y="2542"/>
                </a:lnTo>
                <a:lnTo>
                  <a:pt x="850" y="2575"/>
                </a:lnTo>
                <a:lnTo>
                  <a:pt x="845" y="2604"/>
                </a:lnTo>
                <a:lnTo>
                  <a:pt x="839" y="2628"/>
                </a:lnTo>
                <a:lnTo>
                  <a:pt x="835" y="2656"/>
                </a:lnTo>
                <a:lnTo>
                  <a:pt x="828" y="2685"/>
                </a:lnTo>
                <a:lnTo>
                  <a:pt x="822" y="2716"/>
                </a:lnTo>
                <a:lnTo>
                  <a:pt x="817" y="2745"/>
                </a:lnTo>
                <a:lnTo>
                  <a:pt x="815" y="2773"/>
                </a:lnTo>
                <a:lnTo>
                  <a:pt x="814" y="2798"/>
                </a:lnTo>
                <a:lnTo>
                  <a:pt x="816" y="2820"/>
                </a:lnTo>
                <a:lnTo>
                  <a:pt x="822" y="2859"/>
                </a:lnTo>
                <a:lnTo>
                  <a:pt x="827" y="2900"/>
                </a:lnTo>
                <a:lnTo>
                  <a:pt x="830" y="2940"/>
                </a:lnTo>
                <a:lnTo>
                  <a:pt x="831" y="2980"/>
                </a:lnTo>
                <a:lnTo>
                  <a:pt x="830" y="3017"/>
                </a:lnTo>
                <a:lnTo>
                  <a:pt x="827" y="3048"/>
                </a:lnTo>
                <a:lnTo>
                  <a:pt x="826" y="3061"/>
                </a:lnTo>
                <a:lnTo>
                  <a:pt x="823" y="3081"/>
                </a:lnTo>
                <a:lnTo>
                  <a:pt x="821" y="3106"/>
                </a:lnTo>
                <a:lnTo>
                  <a:pt x="819" y="3133"/>
                </a:lnTo>
                <a:lnTo>
                  <a:pt x="817" y="3164"/>
                </a:lnTo>
                <a:lnTo>
                  <a:pt x="816" y="3194"/>
                </a:lnTo>
                <a:lnTo>
                  <a:pt x="817" y="3224"/>
                </a:lnTo>
                <a:lnTo>
                  <a:pt x="820" y="3253"/>
                </a:lnTo>
                <a:lnTo>
                  <a:pt x="823" y="3278"/>
                </a:lnTo>
                <a:lnTo>
                  <a:pt x="829" y="3298"/>
                </a:lnTo>
                <a:lnTo>
                  <a:pt x="833" y="3309"/>
                </a:lnTo>
                <a:lnTo>
                  <a:pt x="836" y="3324"/>
                </a:lnTo>
                <a:lnTo>
                  <a:pt x="841" y="3344"/>
                </a:lnTo>
                <a:lnTo>
                  <a:pt x="844" y="3366"/>
                </a:lnTo>
                <a:lnTo>
                  <a:pt x="849" y="3390"/>
                </a:lnTo>
                <a:lnTo>
                  <a:pt x="852" y="3413"/>
                </a:lnTo>
                <a:lnTo>
                  <a:pt x="856" y="3435"/>
                </a:lnTo>
                <a:lnTo>
                  <a:pt x="859" y="3454"/>
                </a:lnTo>
                <a:lnTo>
                  <a:pt x="860" y="3469"/>
                </a:lnTo>
                <a:lnTo>
                  <a:pt x="863" y="3479"/>
                </a:lnTo>
                <a:lnTo>
                  <a:pt x="863" y="3483"/>
                </a:lnTo>
                <a:lnTo>
                  <a:pt x="874" y="3514"/>
                </a:lnTo>
                <a:lnTo>
                  <a:pt x="884" y="3540"/>
                </a:lnTo>
                <a:lnTo>
                  <a:pt x="891" y="3561"/>
                </a:lnTo>
                <a:lnTo>
                  <a:pt x="894" y="3578"/>
                </a:lnTo>
                <a:lnTo>
                  <a:pt x="897" y="3592"/>
                </a:lnTo>
                <a:lnTo>
                  <a:pt x="898" y="3603"/>
                </a:lnTo>
                <a:lnTo>
                  <a:pt x="897" y="3611"/>
                </a:lnTo>
                <a:lnTo>
                  <a:pt x="895" y="3615"/>
                </a:lnTo>
                <a:lnTo>
                  <a:pt x="894" y="3619"/>
                </a:lnTo>
                <a:lnTo>
                  <a:pt x="892" y="3620"/>
                </a:lnTo>
                <a:lnTo>
                  <a:pt x="890" y="3621"/>
                </a:lnTo>
                <a:lnTo>
                  <a:pt x="888" y="3621"/>
                </a:lnTo>
                <a:lnTo>
                  <a:pt x="888" y="3621"/>
                </a:lnTo>
                <a:lnTo>
                  <a:pt x="880" y="3628"/>
                </a:lnTo>
                <a:lnTo>
                  <a:pt x="871" y="3632"/>
                </a:lnTo>
                <a:lnTo>
                  <a:pt x="862" y="3632"/>
                </a:lnTo>
                <a:lnTo>
                  <a:pt x="853" y="3629"/>
                </a:lnTo>
                <a:lnTo>
                  <a:pt x="846" y="3627"/>
                </a:lnTo>
                <a:lnTo>
                  <a:pt x="842" y="3625"/>
                </a:lnTo>
                <a:lnTo>
                  <a:pt x="839" y="3624"/>
                </a:lnTo>
                <a:lnTo>
                  <a:pt x="829" y="3628"/>
                </a:lnTo>
                <a:lnTo>
                  <a:pt x="820" y="3629"/>
                </a:lnTo>
                <a:lnTo>
                  <a:pt x="812" y="3627"/>
                </a:lnTo>
                <a:lnTo>
                  <a:pt x="806" y="3624"/>
                </a:lnTo>
                <a:lnTo>
                  <a:pt x="801" y="3621"/>
                </a:lnTo>
                <a:lnTo>
                  <a:pt x="800" y="3620"/>
                </a:lnTo>
                <a:lnTo>
                  <a:pt x="791" y="3626"/>
                </a:lnTo>
                <a:lnTo>
                  <a:pt x="780" y="3627"/>
                </a:lnTo>
                <a:lnTo>
                  <a:pt x="771" y="3625"/>
                </a:lnTo>
                <a:lnTo>
                  <a:pt x="764" y="3622"/>
                </a:lnTo>
                <a:lnTo>
                  <a:pt x="759" y="3619"/>
                </a:lnTo>
                <a:lnTo>
                  <a:pt x="757" y="3618"/>
                </a:lnTo>
                <a:lnTo>
                  <a:pt x="744" y="3621"/>
                </a:lnTo>
                <a:lnTo>
                  <a:pt x="734" y="3620"/>
                </a:lnTo>
                <a:lnTo>
                  <a:pt x="723" y="3617"/>
                </a:lnTo>
                <a:lnTo>
                  <a:pt x="715" y="3612"/>
                </a:lnTo>
                <a:lnTo>
                  <a:pt x="710" y="3608"/>
                </a:lnTo>
                <a:lnTo>
                  <a:pt x="708" y="3606"/>
                </a:lnTo>
                <a:lnTo>
                  <a:pt x="703" y="3608"/>
                </a:lnTo>
                <a:lnTo>
                  <a:pt x="700" y="3610"/>
                </a:lnTo>
                <a:lnTo>
                  <a:pt x="697" y="3610"/>
                </a:lnTo>
                <a:lnTo>
                  <a:pt x="695" y="3608"/>
                </a:lnTo>
                <a:lnTo>
                  <a:pt x="693" y="3608"/>
                </a:lnTo>
                <a:lnTo>
                  <a:pt x="692" y="3607"/>
                </a:lnTo>
                <a:lnTo>
                  <a:pt x="690" y="3606"/>
                </a:lnTo>
                <a:lnTo>
                  <a:pt x="690" y="3605"/>
                </a:lnTo>
                <a:lnTo>
                  <a:pt x="690" y="3605"/>
                </a:lnTo>
                <a:lnTo>
                  <a:pt x="682" y="3601"/>
                </a:lnTo>
                <a:lnTo>
                  <a:pt x="678" y="3594"/>
                </a:lnTo>
                <a:lnTo>
                  <a:pt x="675" y="3584"/>
                </a:lnTo>
                <a:lnTo>
                  <a:pt x="676" y="3571"/>
                </a:lnTo>
                <a:lnTo>
                  <a:pt x="680" y="3557"/>
                </a:lnTo>
                <a:lnTo>
                  <a:pt x="683" y="3541"/>
                </a:lnTo>
                <a:lnTo>
                  <a:pt x="689" y="3525"/>
                </a:lnTo>
                <a:lnTo>
                  <a:pt x="695" y="3509"/>
                </a:lnTo>
                <a:lnTo>
                  <a:pt x="701" y="3494"/>
                </a:lnTo>
                <a:lnTo>
                  <a:pt x="706" y="3481"/>
                </a:lnTo>
                <a:lnTo>
                  <a:pt x="710" y="3472"/>
                </a:lnTo>
                <a:lnTo>
                  <a:pt x="714" y="3465"/>
                </a:lnTo>
                <a:lnTo>
                  <a:pt x="715" y="3463"/>
                </a:lnTo>
                <a:lnTo>
                  <a:pt x="718" y="3423"/>
                </a:lnTo>
                <a:lnTo>
                  <a:pt x="720" y="3388"/>
                </a:lnTo>
                <a:lnTo>
                  <a:pt x="717" y="3357"/>
                </a:lnTo>
                <a:lnTo>
                  <a:pt x="715" y="3330"/>
                </a:lnTo>
                <a:lnTo>
                  <a:pt x="710" y="3308"/>
                </a:lnTo>
                <a:lnTo>
                  <a:pt x="707" y="3292"/>
                </a:lnTo>
                <a:lnTo>
                  <a:pt x="702" y="3279"/>
                </a:lnTo>
                <a:lnTo>
                  <a:pt x="700" y="3271"/>
                </a:lnTo>
                <a:lnTo>
                  <a:pt x="699" y="3268"/>
                </a:lnTo>
                <a:lnTo>
                  <a:pt x="679" y="3209"/>
                </a:lnTo>
                <a:lnTo>
                  <a:pt x="661" y="3156"/>
                </a:lnTo>
                <a:lnTo>
                  <a:pt x="646" y="3107"/>
                </a:lnTo>
                <a:lnTo>
                  <a:pt x="635" y="3062"/>
                </a:lnTo>
                <a:lnTo>
                  <a:pt x="624" y="3022"/>
                </a:lnTo>
                <a:lnTo>
                  <a:pt x="616" y="2986"/>
                </a:lnTo>
                <a:lnTo>
                  <a:pt x="610" y="2953"/>
                </a:lnTo>
                <a:lnTo>
                  <a:pt x="607" y="2924"/>
                </a:lnTo>
                <a:lnTo>
                  <a:pt x="605" y="2896"/>
                </a:lnTo>
                <a:lnTo>
                  <a:pt x="605" y="2870"/>
                </a:lnTo>
                <a:lnTo>
                  <a:pt x="607" y="2846"/>
                </a:lnTo>
                <a:lnTo>
                  <a:pt x="610" y="2823"/>
                </a:lnTo>
                <a:lnTo>
                  <a:pt x="615" y="2799"/>
                </a:lnTo>
                <a:lnTo>
                  <a:pt x="622" y="2777"/>
                </a:lnTo>
                <a:lnTo>
                  <a:pt x="629" y="2754"/>
                </a:lnTo>
                <a:lnTo>
                  <a:pt x="636" y="2735"/>
                </a:lnTo>
                <a:lnTo>
                  <a:pt x="639" y="2721"/>
                </a:lnTo>
                <a:lnTo>
                  <a:pt x="642" y="2710"/>
                </a:lnTo>
                <a:lnTo>
                  <a:pt x="642" y="2700"/>
                </a:lnTo>
                <a:lnTo>
                  <a:pt x="639" y="2691"/>
                </a:lnTo>
                <a:lnTo>
                  <a:pt x="636" y="2677"/>
                </a:lnTo>
                <a:lnTo>
                  <a:pt x="633" y="2655"/>
                </a:lnTo>
                <a:lnTo>
                  <a:pt x="632" y="2629"/>
                </a:lnTo>
                <a:lnTo>
                  <a:pt x="631" y="2602"/>
                </a:lnTo>
                <a:lnTo>
                  <a:pt x="630" y="2571"/>
                </a:lnTo>
                <a:lnTo>
                  <a:pt x="629" y="2541"/>
                </a:lnTo>
                <a:lnTo>
                  <a:pt x="628" y="2512"/>
                </a:lnTo>
                <a:lnTo>
                  <a:pt x="624" y="2486"/>
                </a:lnTo>
                <a:lnTo>
                  <a:pt x="621" y="2465"/>
                </a:lnTo>
                <a:lnTo>
                  <a:pt x="612" y="2433"/>
                </a:lnTo>
                <a:lnTo>
                  <a:pt x="604" y="2394"/>
                </a:lnTo>
                <a:lnTo>
                  <a:pt x="596" y="2350"/>
                </a:lnTo>
                <a:lnTo>
                  <a:pt x="588" y="2301"/>
                </a:lnTo>
                <a:lnTo>
                  <a:pt x="581" y="2250"/>
                </a:lnTo>
                <a:lnTo>
                  <a:pt x="574" y="2199"/>
                </a:lnTo>
                <a:lnTo>
                  <a:pt x="567" y="2146"/>
                </a:lnTo>
                <a:lnTo>
                  <a:pt x="561" y="2096"/>
                </a:lnTo>
                <a:lnTo>
                  <a:pt x="555" y="2049"/>
                </a:lnTo>
                <a:lnTo>
                  <a:pt x="550" y="2006"/>
                </a:lnTo>
                <a:lnTo>
                  <a:pt x="545" y="1968"/>
                </a:lnTo>
                <a:lnTo>
                  <a:pt x="543" y="1937"/>
                </a:lnTo>
                <a:lnTo>
                  <a:pt x="544" y="1903"/>
                </a:lnTo>
                <a:lnTo>
                  <a:pt x="546" y="1869"/>
                </a:lnTo>
                <a:lnTo>
                  <a:pt x="406" y="1869"/>
                </a:lnTo>
                <a:lnTo>
                  <a:pt x="406" y="1873"/>
                </a:lnTo>
                <a:lnTo>
                  <a:pt x="405" y="1919"/>
                </a:lnTo>
                <a:lnTo>
                  <a:pt x="404" y="1930"/>
                </a:lnTo>
                <a:lnTo>
                  <a:pt x="402" y="1944"/>
                </a:lnTo>
                <a:lnTo>
                  <a:pt x="401" y="1961"/>
                </a:lnTo>
                <a:lnTo>
                  <a:pt x="398" y="1978"/>
                </a:lnTo>
                <a:lnTo>
                  <a:pt x="398" y="1992"/>
                </a:lnTo>
                <a:lnTo>
                  <a:pt x="401" y="2021"/>
                </a:lnTo>
                <a:lnTo>
                  <a:pt x="401" y="2044"/>
                </a:lnTo>
                <a:lnTo>
                  <a:pt x="399" y="2061"/>
                </a:lnTo>
                <a:lnTo>
                  <a:pt x="398" y="2074"/>
                </a:lnTo>
                <a:lnTo>
                  <a:pt x="397" y="2084"/>
                </a:lnTo>
                <a:lnTo>
                  <a:pt x="395" y="2088"/>
                </a:lnTo>
                <a:lnTo>
                  <a:pt x="392" y="2091"/>
                </a:lnTo>
                <a:lnTo>
                  <a:pt x="390" y="2092"/>
                </a:lnTo>
                <a:lnTo>
                  <a:pt x="389" y="2091"/>
                </a:lnTo>
                <a:lnTo>
                  <a:pt x="388" y="2091"/>
                </a:lnTo>
                <a:lnTo>
                  <a:pt x="387" y="2089"/>
                </a:lnTo>
                <a:lnTo>
                  <a:pt x="382" y="2087"/>
                </a:lnTo>
                <a:lnTo>
                  <a:pt x="376" y="2078"/>
                </a:lnTo>
                <a:lnTo>
                  <a:pt x="371" y="2065"/>
                </a:lnTo>
                <a:lnTo>
                  <a:pt x="367" y="2049"/>
                </a:lnTo>
                <a:lnTo>
                  <a:pt x="362" y="2033"/>
                </a:lnTo>
                <a:lnTo>
                  <a:pt x="359" y="2017"/>
                </a:lnTo>
                <a:lnTo>
                  <a:pt x="355" y="2004"/>
                </a:lnTo>
                <a:lnTo>
                  <a:pt x="354" y="1996"/>
                </a:lnTo>
                <a:lnTo>
                  <a:pt x="353" y="1993"/>
                </a:lnTo>
                <a:lnTo>
                  <a:pt x="354" y="2006"/>
                </a:lnTo>
                <a:lnTo>
                  <a:pt x="354" y="2024"/>
                </a:lnTo>
                <a:lnTo>
                  <a:pt x="354" y="2044"/>
                </a:lnTo>
                <a:lnTo>
                  <a:pt x="354" y="2066"/>
                </a:lnTo>
                <a:lnTo>
                  <a:pt x="353" y="2087"/>
                </a:lnTo>
                <a:lnTo>
                  <a:pt x="350" y="2106"/>
                </a:lnTo>
                <a:lnTo>
                  <a:pt x="346" y="2121"/>
                </a:lnTo>
                <a:lnTo>
                  <a:pt x="340" y="2130"/>
                </a:lnTo>
                <a:lnTo>
                  <a:pt x="334" y="2134"/>
                </a:lnTo>
                <a:lnTo>
                  <a:pt x="330" y="2134"/>
                </a:lnTo>
                <a:lnTo>
                  <a:pt x="325" y="2130"/>
                </a:lnTo>
                <a:lnTo>
                  <a:pt x="321" y="2124"/>
                </a:lnTo>
                <a:lnTo>
                  <a:pt x="319" y="2117"/>
                </a:lnTo>
                <a:lnTo>
                  <a:pt x="318" y="2111"/>
                </a:lnTo>
                <a:lnTo>
                  <a:pt x="317" y="2107"/>
                </a:lnTo>
                <a:lnTo>
                  <a:pt x="316" y="2072"/>
                </a:lnTo>
                <a:lnTo>
                  <a:pt x="314" y="2045"/>
                </a:lnTo>
                <a:lnTo>
                  <a:pt x="313" y="2024"/>
                </a:lnTo>
                <a:lnTo>
                  <a:pt x="312" y="2009"/>
                </a:lnTo>
                <a:lnTo>
                  <a:pt x="311" y="1999"/>
                </a:lnTo>
                <a:lnTo>
                  <a:pt x="309" y="1993"/>
                </a:lnTo>
                <a:lnTo>
                  <a:pt x="307" y="1989"/>
                </a:lnTo>
                <a:lnTo>
                  <a:pt x="306" y="1989"/>
                </a:lnTo>
                <a:lnTo>
                  <a:pt x="305" y="1989"/>
                </a:lnTo>
                <a:lnTo>
                  <a:pt x="305" y="1992"/>
                </a:lnTo>
                <a:lnTo>
                  <a:pt x="304" y="1993"/>
                </a:lnTo>
                <a:lnTo>
                  <a:pt x="304" y="1994"/>
                </a:lnTo>
                <a:lnTo>
                  <a:pt x="300" y="2036"/>
                </a:lnTo>
                <a:lnTo>
                  <a:pt x="297" y="2070"/>
                </a:lnTo>
                <a:lnTo>
                  <a:pt x="292" y="2096"/>
                </a:lnTo>
                <a:lnTo>
                  <a:pt x="288" y="2116"/>
                </a:lnTo>
                <a:lnTo>
                  <a:pt x="283" y="2129"/>
                </a:lnTo>
                <a:lnTo>
                  <a:pt x="277" y="2136"/>
                </a:lnTo>
                <a:lnTo>
                  <a:pt x="271" y="2138"/>
                </a:lnTo>
                <a:lnTo>
                  <a:pt x="264" y="2137"/>
                </a:lnTo>
                <a:lnTo>
                  <a:pt x="261" y="2132"/>
                </a:lnTo>
                <a:lnTo>
                  <a:pt x="258" y="2121"/>
                </a:lnTo>
                <a:lnTo>
                  <a:pt x="257" y="2107"/>
                </a:lnTo>
                <a:lnTo>
                  <a:pt x="257" y="2088"/>
                </a:lnTo>
                <a:lnTo>
                  <a:pt x="257" y="2070"/>
                </a:lnTo>
                <a:lnTo>
                  <a:pt x="258" y="2050"/>
                </a:lnTo>
                <a:lnTo>
                  <a:pt x="260" y="2030"/>
                </a:lnTo>
                <a:lnTo>
                  <a:pt x="261" y="2014"/>
                </a:lnTo>
                <a:lnTo>
                  <a:pt x="262" y="2000"/>
                </a:lnTo>
                <a:lnTo>
                  <a:pt x="262" y="1990"/>
                </a:lnTo>
                <a:lnTo>
                  <a:pt x="263" y="1987"/>
                </a:lnTo>
                <a:lnTo>
                  <a:pt x="254" y="2016"/>
                </a:lnTo>
                <a:lnTo>
                  <a:pt x="245" y="2038"/>
                </a:lnTo>
                <a:lnTo>
                  <a:pt x="238" y="2056"/>
                </a:lnTo>
                <a:lnTo>
                  <a:pt x="231" y="2068"/>
                </a:lnTo>
                <a:lnTo>
                  <a:pt x="225" y="2077"/>
                </a:lnTo>
                <a:lnTo>
                  <a:pt x="221" y="2082"/>
                </a:lnTo>
                <a:lnTo>
                  <a:pt x="219" y="2085"/>
                </a:lnTo>
                <a:lnTo>
                  <a:pt x="218" y="2086"/>
                </a:lnTo>
                <a:lnTo>
                  <a:pt x="207" y="2091"/>
                </a:lnTo>
                <a:lnTo>
                  <a:pt x="200" y="2092"/>
                </a:lnTo>
                <a:lnTo>
                  <a:pt x="196" y="2088"/>
                </a:lnTo>
                <a:lnTo>
                  <a:pt x="194" y="2082"/>
                </a:lnTo>
                <a:lnTo>
                  <a:pt x="193" y="2073"/>
                </a:lnTo>
                <a:lnTo>
                  <a:pt x="194" y="2063"/>
                </a:lnTo>
                <a:lnTo>
                  <a:pt x="197" y="2052"/>
                </a:lnTo>
                <a:lnTo>
                  <a:pt x="199" y="2040"/>
                </a:lnTo>
                <a:lnTo>
                  <a:pt x="203" y="2031"/>
                </a:lnTo>
                <a:lnTo>
                  <a:pt x="205" y="2022"/>
                </a:lnTo>
                <a:lnTo>
                  <a:pt x="207" y="2016"/>
                </a:lnTo>
                <a:lnTo>
                  <a:pt x="218" y="1987"/>
                </a:lnTo>
                <a:lnTo>
                  <a:pt x="226" y="1961"/>
                </a:lnTo>
                <a:lnTo>
                  <a:pt x="232" y="1942"/>
                </a:lnTo>
                <a:lnTo>
                  <a:pt x="235" y="1925"/>
                </a:lnTo>
                <a:lnTo>
                  <a:pt x="238" y="1914"/>
                </a:lnTo>
                <a:lnTo>
                  <a:pt x="239" y="1905"/>
                </a:lnTo>
                <a:lnTo>
                  <a:pt x="240" y="1901"/>
                </a:lnTo>
                <a:lnTo>
                  <a:pt x="240" y="1900"/>
                </a:lnTo>
                <a:lnTo>
                  <a:pt x="226" y="1925"/>
                </a:lnTo>
                <a:lnTo>
                  <a:pt x="212" y="1944"/>
                </a:lnTo>
                <a:lnTo>
                  <a:pt x="200" y="1958"/>
                </a:lnTo>
                <a:lnTo>
                  <a:pt x="190" y="1966"/>
                </a:lnTo>
                <a:lnTo>
                  <a:pt x="182" y="1972"/>
                </a:lnTo>
                <a:lnTo>
                  <a:pt x="176" y="1974"/>
                </a:lnTo>
                <a:lnTo>
                  <a:pt x="172" y="1974"/>
                </a:lnTo>
                <a:lnTo>
                  <a:pt x="170" y="1974"/>
                </a:lnTo>
                <a:lnTo>
                  <a:pt x="163" y="1969"/>
                </a:lnTo>
                <a:lnTo>
                  <a:pt x="160" y="1961"/>
                </a:lnTo>
                <a:lnTo>
                  <a:pt x="161" y="1951"/>
                </a:lnTo>
                <a:lnTo>
                  <a:pt x="163" y="1937"/>
                </a:lnTo>
                <a:lnTo>
                  <a:pt x="169" y="1922"/>
                </a:lnTo>
                <a:lnTo>
                  <a:pt x="177" y="1905"/>
                </a:lnTo>
                <a:lnTo>
                  <a:pt x="186" y="1888"/>
                </a:lnTo>
                <a:lnTo>
                  <a:pt x="197" y="1871"/>
                </a:lnTo>
                <a:lnTo>
                  <a:pt x="55" y="1871"/>
                </a:lnTo>
                <a:lnTo>
                  <a:pt x="37" y="1867"/>
                </a:lnTo>
                <a:lnTo>
                  <a:pt x="22" y="1859"/>
                </a:lnTo>
                <a:lnTo>
                  <a:pt x="10" y="1847"/>
                </a:lnTo>
                <a:lnTo>
                  <a:pt x="2" y="1832"/>
                </a:lnTo>
                <a:lnTo>
                  <a:pt x="0" y="1815"/>
                </a:lnTo>
                <a:lnTo>
                  <a:pt x="0" y="790"/>
                </a:lnTo>
                <a:lnTo>
                  <a:pt x="2" y="773"/>
                </a:lnTo>
                <a:lnTo>
                  <a:pt x="10" y="758"/>
                </a:lnTo>
                <a:lnTo>
                  <a:pt x="22" y="746"/>
                </a:lnTo>
                <a:lnTo>
                  <a:pt x="37" y="738"/>
                </a:lnTo>
                <a:lnTo>
                  <a:pt x="55" y="736"/>
                </a:lnTo>
                <a:lnTo>
                  <a:pt x="453" y="736"/>
                </a:lnTo>
                <a:lnTo>
                  <a:pt x="465" y="707"/>
                </a:lnTo>
                <a:lnTo>
                  <a:pt x="479" y="682"/>
                </a:lnTo>
                <a:lnTo>
                  <a:pt x="495" y="661"/>
                </a:lnTo>
                <a:lnTo>
                  <a:pt x="511" y="645"/>
                </a:lnTo>
                <a:lnTo>
                  <a:pt x="527" y="632"/>
                </a:lnTo>
                <a:lnTo>
                  <a:pt x="544" y="623"/>
                </a:lnTo>
                <a:lnTo>
                  <a:pt x="560" y="616"/>
                </a:lnTo>
                <a:lnTo>
                  <a:pt x="574" y="611"/>
                </a:lnTo>
                <a:lnTo>
                  <a:pt x="586" y="608"/>
                </a:lnTo>
                <a:lnTo>
                  <a:pt x="595" y="606"/>
                </a:lnTo>
                <a:lnTo>
                  <a:pt x="601" y="605"/>
                </a:lnTo>
                <a:lnTo>
                  <a:pt x="603" y="605"/>
                </a:lnTo>
                <a:lnTo>
                  <a:pt x="644" y="598"/>
                </a:lnTo>
                <a:lnTo>
                  <a:pt x="678" y="589"/>
                </a:lnTo>
                <a:lnTo>
                  <a:pt x="706" y="581"/>
                </a:lnTo>
                <a:lnTo>
                  <a:pt x="728" y="572"/>
                </a:lnTo>
                <a:lnTo>
                  <a:pt x="744" y="562"/>
                </a:lnTo>
                <a:lnTo>
                  <a:pt x="756" y="554"/>
                </a:lnTo>
                <a:lnTo>
                  <a:pt x="765" y="546"/>
                </a:lnTo>
                <a:lnTo>
                  <a:pt x="770" y="540"/>
                </a:lnTo>
                <a:lnTo>
                  <a:pt x="772" y="537"/>
                </a:lnTo>
                <a:lnTo>
                  <a:pt x="773" y="535"/>
                </a:lnTo>
                <a:lnTo>
                  <a:pt x="781" y="519"/>
                </a:lnTo>
                <a:lnTo>
                  <a:pt x="787" y="501"/>
                </a:lnTo>
                <a:lnTo>
                  <a:pt x="791" y="481"/>
                </a:lnTo>
                <a:lnTo>
                  <a:pt x="792" y="461"/>
                </a:lnTo>
                <a:lnTo>
                  <a:pt x="791" y="443"/>
                </a:lnTo>
                <a:lnTo>
                  <a:pt x="789" y="427"/>
                </a:lnTo>
                <a:lnTo>
                  <a:pt x="788" y="414"/>
                </a:lnTo>
                <a:lnTo>
                  <a:pt x="787" y="406"/>
                </a:lnTo>
                <a:lnTo>
                  <a:pt x="786" y="403"/>
                </a:lnTo>
                <a:lnTo>
                  <a:pt x="777" y="392"/>
                </a:lnTo>
                <a:lnTo>
                  <a:pt x="767" y="378"/>
                </a:lnTo>
                <a:lnTo>
                  <a:pt x="761" y="363"/>
                </a:lnTo>
                <a:lnTo>
                  <a:pt x="757" y="349"/>
                </a:lnTo>
                <a:lnTo>
                  <a:pt x="753" y="336"/>
                </a:lnTo>
                <a:lnTo>
                  <a:pt x="751" y="328"/>
                </a:lnTo>
                <a:lnTo>
                  <a:pt x="751" y="325"/>
                </a:lnTo>
                <a:lnTo>
                  <a:pt x="735" y="311"/>
                </a:lnTo>
                <a:lnTo>
                  <a:pt x="724" y="294"/>
                </a:lnTo>
                <a:lnTo>
                  <a:pt x="717" y="279"/>
                </a:lnTo>
                <a:lnTo>
                  <a:pt x="715" y="265"/>
                </a:lnTo>
                <a:lnTo>
                  <a:pt x="717" y="254"/>
                </a:lnTo>
                <a:lnTo>
                  <a:pt x="722" y="247"/>
                </a:lnTo>
                <a:lnTo>
                  <a:pt x="729" y="243"/>
                </a:lnTo>
                <a:lnTo>
                  <a:pt x="734" y="243"/>
                </a:lnTo>
                <a:lnTo>
                  <a:pt x="737" y="242"/>
                </a:lnTo>
                <a:lnTo>
                  <a:pt x="738" y="241"/>
                </a:lnTo>
                <a:lnTo>
                  <a:pt x="741" y="240"/>
                </a:lnTo>
                <a:lnTo>
                  <a:pt x="742" y="237"/>
                </a:lnTo>
                <a:lnTo>
                  <a:pt x="742" y="235"/>
                </a:lnTo>
                <a:lnTo>
                  <a:pt x="742" y="234"/>
                </a:lnTo>
                <a:lnTo>
                  <a:pt x="742" y="233"/>
                </a:lnTo>
                <a:lnTo>
                  <a:pt x="742" y="232"/>
                </a:lnTo>
                <a:lnTo>
                  <a:pt x="742" y="230"/>
                </a:lnTo>
                <a:lnTo>
                  <a:pt x="738" y="194"/>
                </a:lnTo>
                <a:lnTo>
                  <a:pt x="741" y="162"/>
                </a:lnTo>
                <a:lnTo>
                  <a:pt x="745" y="133"/>
                </a:lnTo>
                <a:lnTo>
                  <a:pt x="753" y="108"/>
                </a:lnTo>
                <a:lnTo>
                  <a:pt x="764" y="86"/>
                </a:lnTo>
                <a:lnTo>
                  <a:pt x="777" y="68"/>
                </a:lnTo>
                <a:lnTo>
                  <a:pt x="792" y="52"/>
                </a:lnTo>
                <a:lnTo>
                  <a:pt x="807" y="40"/>
                </a:lnTo>
                <a:lnTo>
                  <a:pt x="823" y="28"/>
                </a:lnTo>
                <a:lnTo>
                  <a:pt x="839" y="20"/>
                </a:lnTo>
                <a:lnTo>
                  <a:pt x="855" y="13"/>
                </a:lnTo>
                <a:lnTo>
                  <a:pt x="869" y="8"/>
                </a:lnTo>
                <a:lnTo>
                  <a:pt x="883" y="5"/>
                </a:lnTo>
                <a:lnTo>
                  <a:pt x="893" y="2"/>
                </a:lnTo>
                <a:lnTo>
                  <a:pt x="901" y="1"/>
                </a:lnTo>
                <a:lnTo>
                  <a:pt x="907" y="0"/>
                </a:lnTo>
                <a:lnTo>
                  <a:pt x="909" y="0"/>
                </a:lnTo>
                <a:close/>
              </a:path>
            </a:pathLst>
          </a:custGeom>
          <a:solidFill>
            <a:srgbClr val="2C3F50"/>
          </a:solidFill>
          <a:ln w="0">
            <a:noFill/>
            <a:prstDash val="solid"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Straight Connector 9233">
            <a:extLst>
              <a:ext uri="{FF2B5EF4-FFF2-40B4-BE49-F238E27FC236}">
                <a16:creationId xmlns:a16="http://schemas.microsoft.com/office/drawing/2014/main" id="{B7401135-3D65-4BD4-9EE3-2EA143476A76}"/>
              </a:ext>
            </a:extLst>
          </p:cNvPr>
          <p:cNvCxnSpPr>
            <a:cxnSpLocks/>
            <a:stCxn id="7" idx="7"/>
            <a:endCxn id="5" idx="3"/>
          </p:cNvCxnSpPr>
          <p:nvPr/>
        </p:nvCxnSpPr>
        <p:spPr>
          <a:xfrm flipV="1">
            <a:off x="1927753" y="3782851"/>
            <a:ext cx="2249139" cy="593614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54">
            <a:extLst>
              <a:ext uri="{FF2B5EF4-FFF2-40B4-BE49-F238E27FC236}">
                <a16:creationId xmlns:a16="http://schemas.microsoft.com/office/drawing/2014/main" id="{BB6338B9-D9C1-4862-B05D-BD0D47038995}"/>
              </a:ext>
            </a:extLst>
          </p:cNvPr>
          <p:cNvCxnSpPr>
            <a:cxnSpLocks/>
            <a:stCxn id="5" idx="5"/>
            <a:endCxn id="6" idx="1"/>
          </p:cNvCxnSpPr>
          <p:nvPr/>
        </p:nvCxnSpPr>
        <p:spPr>
          <a:xfrm>
            <a:off x="4623929" y="3782851"/>
            <a:ext cx="1823426" cy="409728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60">
            <a:extLst>
              <a:ext uri="{FF2B5EF4-FFF2-40B4-BE49-F238E27FC236}">
                <a16:creationId xmlns:a16="http://schemas.microsoft.com/office/drawing/2014/main" id="{249AC2FC-323C-44F3-B440-0ECC25769563}"/>
              </a:ext>
            </a:extLst>
          </p:cNvPr>
          <p:cNvSpPr/>
          <p:nvPr/>
        </p:nvSpPr>
        <p:spPr>
          <a:xfrm>
            <a:off x="480356" y="4833056"/>
            <a:ext cx="8075239" cy="588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 köprü işlevi görerek, bilgileri yaşama transfer etmeyi sağlar.</a:t>
            </a:r>
            <a:endParaRPr lang="en-US" sz="3200" b="1" dirty="0">
              <a:solidFill>
                <a:srgbClr val="2C3F5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2" name="Group 5">
            <a:extLst>
              <a:ext uri="{FF2B5EF4-FFF2-40B4-BE49-F238E27FC236}">
                <a16:creationId xmlns:a16="http://schemas.microsoft.com/office/drawing/2014/main" id="{356BB1B4-7504-4A79-90B8-2901B6560C3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981642" y="1233422"/>
            <a:ext cx="1456308" cy="2862560"/>
            <a:chOff x="1153" y="941"/>
            <a:chExt cx="516" cy="1014"/>
          </a:xfrm>
          <a:solidFill>
            <a:srgbClr val="E91D26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3" name="Freeform 12">
              <a:extLst>
                <a:ext uri="{FF2B5EF4-FFF2-40B4-BE49-F238E27FC236}">
                  <a16:creationId xmlns:a16="http://schemas.microsoft.com/office/drawing/2014/main" id="{505CF53E-D54E-4590-A0DF-C934885E1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4" y="1160"/>
              <a:ext cx="16" cy="25"/>
            </a:xfrm>
            <a:custGeom>
              <a:avLst/>
              <a:gdLst>
                <a:gd name="T0" fmla="*/ 49 w 63"/>
                <a:gd name="T1" fmla="*/ 0 h 102"/>
                <a:gd name="T2" fmla="*/ 54 w 63"/>
                <a:gd name="T3" fmla="*/ 0 h 102"/>
                <a:gd name="T4" fmla="*/ 60 w 63"/>
                <a:gd name="T5" fmla="*/ 2 h 102"/>
                <a:gd name="T6" fmla="*/ 62 w 63"/>
                <a:gd name="T7" fmla="*/ 7 h 102"/>
                <a:gd name="T8" fmla="*/ 63 w 63"/>
                <a:gd name="T9" fmla="*/ 15 h 102"/>
                <a:gd name="T10" fmla="*/ 62 w 63"/>
                <a:gd name="T11" fmla="*/ 27 h 102"/>
                <a:gd name="T12" fmla="*/ 58 w 63"/>
                <a:gd name="T13" fmla="*/ 42 h 102"/>
                <a:gd name="T14" fmla="*/ 56 w 63"/>
                <a:gd name="T15" fmla="*/ 54 h 102"/>
                <a:gd name="T16" fmla="*/ 52 w 63"/>
                <a:gd name="T17" fmla="*/ 67 h 102"/>
                <a:gd name="T18" fmla="*/ 48 w 63"/>
                <a:gd name="T19" fmla="*/ 80 h 102"/>
                <a:gd name="T20" fmla="*/ 43 w 63"/>
                <a:gd name="T21" fmla="*/ 91 h 102"/>
                <a:gd name="T22" fmla="*/ 36 w 63"/>
                <a:gd name="T23" fmla="*/ 97 h 102"/>
                <a:gd name="T24" fmla="*/ 31 w 63"/>
                <a:gd name="T25" fmla="*/ 101 h 102"/>
                <a:gd name="T26" fmla="*/ 24 w 63"/>
                <a:gd name="T27" fmla="*/ 102 h 102"/>
                <a:gd name="T28" fmla="*/ 17 w 63"/>
                <a:gd name="T29" fmla="*/ 102 h 102"/>
                <a:gd name="T30" fmla="*/ 10 w 63"/>
                <a:gd name="T31" fmla="*/ 100 h 102"/>
                <a:gd name="T32" fmla="*/ 5 w 63"/>
                <a:gd name="T33" fmla="*/ 96 h 102"/>
                <a:gd name="T34" fmla="*/ 1 w 63"/>
                <a:gd name="T35" fmla="*/ 89 h 102"/>
                <a:gd name="T36" fmla="*/ 0 w 63"/>
                <a:gd name="T37" fmla="*/ 79 h 102"/>
                <a:gd name="T38" fmla="*/ 1 w 63"/>
                <a:gd name="T39" fmla="*/ 67 h 102"/>
                <a:gd name="T40" fmla="*/ 6 w 63"/>
                <a:gd name="T41" fmla="*/ 52 h 102"/>
                <a:gd name="T42" fmla="*/ 17 w 63"/>
                <a:gd name="T43" fmla="*/ 32 h 102"/>
                <a:gd name="T44" fmla="*/ 31 w 63"/>
                <a:gd name="T45" fmla="*/ 10 h 102"/>
                <a:gd name="T46" fmla="*/ 34 w 63"/>
                <a:gd name="T47" fmla="*/ 7 h 102"/>
                <a:gd name="T48" fmla="*/ 39 w 63"/>
                <a:gd name="T49" fmla="*/ 3 h 102"/>
                <a:gd name="T50" fmla="*/ 44 w 63"/>
                <a:gd name="T51" fmla="*/ 1 h 102"/>
                <a:gd name="T52" fmla="*/ 49 w 63"/>
                <a:gd name="T5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3" h="102">
                  <a:moveTo>
                    <a:pt x="49" y="0"/>
                  </a:moveTo>
                  <a:lnTo>
                    <a:pt x="54" y="0"/>
                  </a:lnTo>
                  <a:lnTo>
                    <a:pt x="60" y="2"/>
                  </a:lnTo>
                  <a:lnTo>
                    <a:pt x="62" y="7"/>
                  </a:lnTo>
                  <a:lnTo>
                    <a:pt x="63" y="15"/>
                  </a:lnTo>
                  <a:lnTo>
                    <a:pt x="62" y="27"/>
                  </a:lnTo>
                  <a:lnTo>
                    <a:pt x="58" y="42"/>
                  </a:lnTo>
                  <a:lnTo>
                    <a:pt x="56" y="54"/>
                  </a:lnTo>
                  <a:lnTo>
                    <a:pt x="52" y="67"/>
                  </a:lnTo>
                  <a:lnTo>
                    <a:pt x="48" y="80"/>
                  </a:lnTo>
                  <a:lnTo>
                    <a:pt x="43" y="91"/>
                  </a:lnTo>
                  <a:lnTo>
                    <a:pt x="36" y="97"/>
                  </a:lnTo>
                  <a:lnTo>
                    <a:pt x="31" y="101"/>
                  </a:lnTo>
                  <a:lnTo>
                    <a:pt x="24" y="102"/>
                  </a:lnTo>
                  <a:lnTo>
                    <a:pt x="17" y="102"/>
                  </a:lnTo>
                  <a:lnTo>
                    <a:pt x="10" y="100"/>
                  </a:lnTo>
                  <a:lnTo>
                    <a:pt x="5" y="96"/>
                  </a:lnTo>
                  <a:lnTo>
                    <a:pt x="1" y="89"/>
                  </a:lnTo>
                  <a:lnTo>
                    <a:pt x="0" y="79"/>
                  </a:lnTo>
                  <a:lnTo>
                    <a:pt x="1" y="67"/>
                  </a:lnTo>
                  <a:lnTo>
                    <a:pt x="6" y="52"/>
                  </a:lnTo>
                  <a:lnTo>
                    <a:pt x="17" y="32"/>
                  </a:lnTo>
                  <a:lnTo>
                    <a:pt x="31" y="10"/>
                  </a:lnTo>
                  <a:lnTo>
                    <a:pt x="34" y="7"/>
                  </a:lnTo>
                  <a:lnTo>
                    <a:pt x="39" y="3"/>
                  </a:lnTo>
                  <a:lnTo>
                    <a:pt x="44" y="1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Freeform 26">
              <a:extLst>
                <a:ext uri="{FF2B5EF4-FFF2-40B4-BE49-F238E27FC236}">
                  <a16:creationId xmlns:a16="http://schemas.microsoft.com/office/drawing/2014/main" id="{0B3E4707-5C18-4A80-BE56-C9F1224527D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53" y="941"/>
              <a:ext cx="516" cy="1014"/>
            </a:xfrm>
            <a:custGeom>
              <a:avLst/>
              <a:gdLst>
                <a:gd name="T0" fmla="*/ 1093 w 2063"/>
                <a:gd name="T1" fmla="*/ 9 h 4056"/>
                <a:gd name="T2" fmla="*/ 1235 w 2063"/>
                <a:gd name="T3" fmla="*/ 258 h 4056"/>
                <a:gd name="T4" fmla="*/ 1264 w 2063"/>
                <a:gd name="T5" fmla="*/ 284 h 4056"/>
                <a:gd name="T6" fmla="*/ 1186 w 2063"/>
                <a:gd name="T7" fmla="*/ 450 h 4056"/>
                <a:gd name="T8" fmla="*/ 1209 w 2063"/>
                <a:gd name="T9" fmla="*/ 610 h 4056"/>
                <a:gd name="T10" fmla="*/ 1438 w 2063"/>
                <a:gd name="T11" fmla="*/ 688 h 4056"/>
                <a:gd name="T12" fmla="*/ 2061 w 2063"/>
                <a:gd name="T13" fmla="*/ 863 h 4056"/>
                <a:gd name="T14" fmla="*/ 1880 w 2063"/>
                <a:gd name="T15" fmla="*/ 2163 h 4056"/>
                <a:gd name="T16" fmla="*/ 1797 w 2063"/>
                <a:gd name="T17" fmla="*/ 2122 h 4056"/>
                <a:gd name="T18" fmla="*/ 1844 w 2063"/>
                <a:gd name="T19" fmla="*/ 2292 h 4056"/>
                <a:gd name="T20" fmla="*/ 1798 w 2063"/>
                <a:gd name="T21" fmla="*/ 2296 h 4056"/>
                <a:gd name="T22" fmla="*/ 1775 w 2063"/>
                <a:gd name="T23" fmla="*/ 2369 h 4056"/>
                <a:gd name="T24" fmla="*/ 1723 w 2063"/>
                <a:gd name="T25" fmla="*/ 2224 h 4056"/>
                <a:gd name="T26" fmla="*/ 1706 w 2063"/>
                <a:gd name="T27" fmla="*/ 2365 h 4056"/>
                <a:gd name="T28" fmla="*/ 1668 w 2063"/>
                <a:gd name="T29" fmla="*/ 2240 h 4056"/>
                <a:gd name="T30" fmla="*/ 1629 w 2063"/>
                <a:gd name="T31" fmla="*/ 2335 h 4056"/>
                <a:gd name="T32" fmla="*/ 1615 w 2063"/>
                <a:gd name="T33" fmla="*/ 2171 h 4056"/>
                <a:gd name="T34" fmla="*/ 1430 w 2063"/>
                <a:gd name="T35" fmla="*/ 2397 h 4056"/>
                <a:gd name="T36" fmla="*/ 1359 w 2063"/>
                <a:gd name="T37" fmla="*/ 2905 h 4056"/>
                <a:gd name="T38" fmla="*/ 1382 w 2063"/>
                <a:gd name="T39" fmla="*/ 3152 h 4056"/>
                <a:gd name="T40" fmla="*/ 1283 w 2063"/>
                <a:gd name="T41" fmla="*/ 3650 h 4056"/>
                <a:gd name="T42" fmla="*/ 1275 w 2063"/>
                <a:gd name="T43" fmla="*/ 3888 h 4056"/>
                <a:gd name="T44" fmla="*/ 1292 w 2063"/>
                <a:gd name="T45" fmla="*/ 4027 h 4056"/>
                <a:gd name="T46" fmla="*/ 1231 w 2063"/>
                <a:gd name="T47" fmla="*/ 4044 h 4056"/>
                <a:gd name="T48" fmla="*/ 1138 w 2063"/>
                <a:gd name="T49" fmla="*/ 4052 h 4056"/>
                <a:gd name="T50" fmla="*/ 1064 w 2063"/>
                <a:gd name="T51" fmla="*/ 4037 h 4056"/>
                <a:gd name="T52" fmla="*/ 1108 w 2063"/>
                <a:gd name="T53" fmla="*/ 3836 h 4056"/>
                <a:gd name="T54" fmla="*/ 1151 w 2063"/>
                <a:gd name="T55" fmla="*/ 3533 h 4056"/>
                <a:gd name="T56" fmla="*/ 1155 w 2063"/>
                <a:gd name="T57" fmla="*/ 3125 h 4056"/>
                <a:gd name="T58" fmla="*/ 1090 w 2063"/>
                <a:gd name="T59" fmla="*/ 2706 h 4056"/>
                <a:gd name="T60" fmla="*/ 1047 w 2063"/>
                <a:gd name="T61" fmla="*/ 2323 h 4056"/>
                <a:gd name="T62" fmla="*/ 979 w 2063"/>
                <a:gd name="T63" fmla="*/ 2658 h 4056"/>
                <a:gd name="T64" fmla="*/ 910 w 2063"/>
                <a:gd name="T65" fmla="*/ 3096 h 4056"/>
                <a:gd name="T66" fmla="*/ 914 w 2063"/>
                <a:gd name="T67" fmla="*/ 3499 h 4056"/>
                <a:gd name="T68" fmla="*/ 952 w 2063"/>
                <a:gd name="T69" fmla="*/ 3811 h 4056"/>
                <a:gd name="T70" fmla="*/ 1001 w 2063"/>
                <a:gd name="T71" fmla="*/ 4032 h 4056"/>
                <a:gd name="T72" fmla="*/ 937 w 2063"/>
                <a:gd name="T73" fmla="*/ 4047 h 4056"/>
                <a:gd name="T74" fmla="*/ 845 w 2063"/>
                <a:gd name="T75" fmla="*/ 4040 h 4056"/>
                <a:gd name="T76" fmla="*/ 772 w 2063"/>
                <a:gd name="T77" fmla="*/ 4028 h 4056"/>
                <a:gd name="T78" fmla="*/ 783 w 2063"/>
                <a:gd name="T79" fmla="*/ 3902 h 4056"/>
                <a:gd name="T80" fmla="*/ 781 w 2063"/>
                <a:gd name="T81" fmla="*/ 3653 h 4056"/>
                <a:gd name="T82" fmla="*/ 677 w 2063"/>
                <a:gd name="T83" fmla="*/ 3178 h 4056"/>
                <a:gd name="T84" fmla="*/ 706 w 2063"/>
                <a:gd name="T85" fmla="*/ 2937 h 4056"/>
                <a:gd name="T86" fmla="*/ 641 w 2063"/>
                <a:gd name="T87" fmla="*/ 2456 h 4056"/>
                <a:gd name="T88" fmla="*/ 451 w 2063"/>
                <a:gd name="T89" fmla="*/ 2155 h 4056"/>
                <a:gd name="T90" fmla="*/ 436 w 2063"/>
                <a:gd name="T91" fmla="*/ 2336 h 4056"/>
                <a:gd name="T92" fmla="*/ 394 w 2063"/>
                <a:gd name="T93" fmla="*/ 2226 h 4056"/>
                <a:gd name="T94" fmla="*/ 360 w 2063"/>
                <a:gd name="T95" fmla="*/ 2372 h 4056"/>
                <a:gd name="T96" fmla="*/ 341 w 2063"/>
                <a:gd name="T97" fmla="*/ 2222 h 4056"/>
                <a:gd name="T98" fmla="*/ 291 w 2063"/>
                <a:gd name="T99" fmla="*/ 2381 h 4056"/>
                <a:gd name="T100" fmla="*/ 273 w 2063"/>
                <a:gd name="T101" fmla="*/ 2276 h 4056"/>
                <a:gd name="T102" fmla="*/ 217 w 2063"/>
                <a:gd name="T103" fmla="*/ 2304 h 4056"/>
                <a:gd name="T104" fmla="*/ 268 w 2063"/>
                <a:gd name="T105" fmla="*/ 2123 h 4056"/>
                <a:gd name="T106" fmla="*/ 179 w 2063"/>
                <a:gd name="T107" fmla="*/ 2179 h 4056"/>
                <a:gd name="T108" fmla="*/ 0 w 2063"/>
                <a:gd name="T109" fmla="*/ 883 h 4056"/>
                <a:gd name="T110" fmla="*/ 607 w 2063"/>
                <a:gd name="T111" fmla="*/ 696 h 4056"/>
                <a:gd name="T112" fmla="*/ 844 w 2063"/>
                <a:gd name="T113" fmla="*/ 619 h 4056"/>
                <a:gd name="T114" fmla="*/ 879 w 2063"/>
                <a:gd name="T115" fmla="*/ 454 h 4056"/>
                <a:gd name="T116" fmla="*/ 798 w 2063"/>
                <a:gd name="T117" fmla="*/ 297 h 4056"/>
                <a:gd name="T118" fmla="*/ 828 w 2063"/>
                <a:gd name="T119" fmla="*/ 259 h 4056"/>
                <a:gd name="T120" fmla="*/ 954 w 2063"/>
                <a:gd name="T121" fmla="*/ 15 h 4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063" h="4056">
                  <a:moveTo>
                    <a:pt x="122" y="944"/>
                  </a:moveTo>
                  <a:lnTo>
                    <a:pt x="122" y="1966"/>
                  </a:lnTo>
                  <a:lnTo>
                    <a:pt x="1941" y="1966"/>
                  </a:lnTo>
                  <a:lnTo>
                    <a:pt x="1941" y="944"/>
                  </a:lnTo>
                  <a:lnTo>
                    <a:pt x="122" y="944"/>
                  </a:lnTo>
                  <a:close/>
                  <a:moveTo>
                    <a:pt x="1015" y="0"/>
                  </a:moveTo>
                  <a:lnTo>
                    <a:pt x="1048" y="0"/>
                  </a:lnTo>
                  <a:lnTo>
                    <a:pt x="1051" y="0"/>
                  </a:lnTo>
                  <a:lnTo>
                    <a:pt x="1057" y="2"/>
                  </a:lnTo>
                  <a:lnTo>
                    <a:pt x="1066" y="3"/>
                  </a:lnTo>
                  <a:lnTo>
                    <a:pt x="1078" y="5"/>
                  </a:lnTo>
                  <a:lnTo>
                    <a:pt x="1093" y="9"/>
                  </a:lnTo>
                  <a:lnTo>
                    <a:pt x="1109" y="15"/>
                  </a:lnTo>
                  <a:lnTo>
                    <a:pt x="1126" y="22"/>
                  </a:lnTo>
                  <a:lnTo>
                    <a:pt x="1144" y="31"/>
                  </a:lnTo>
                  <a:lnTo>
                    <a:pt x="1162" y="44"/>
                  </a:lnTo>
                  <a:lnTo>
                    <a:pt x="1179" y="59"/>
                  </a:lnTo>
                  <a:lnTo>
                    <a:pt x="1195" y="76"/>
                  </a:lnTo>
                  <a:lnTo>
                    <a:pt x="1209" y="96"/>
                  </a:lnTo>
                  <a:lnTo>
                    <a:pt x="1222" y="121"/>
                  </a:lnTo>
                  <a:lnTo>
                    <a:pt x="1231" y="148"/>
                  </a:lnTo>
                  <a:lnTo>
                    <a:pt x="1236" y="181"/>
                  </a:lnTo>
                  <a:lnTo>
                    <a:pt x="1238" y="217"/>
                  </a:lnTo>
                  <a:lnTo>
                    <a:pt x="1235" y="258"/>
                  </a:lnTo>
                  <a:lnTo>
                    <a:pt x="1235" y="259"/>
                  </a:lnTo>
                  <a:lnTo>
                    <a:pt x="1235" y="260"/>
                  </a:lnTo>
                  <a:lnTo>
                    <a:pt x="1235" y="262"/>
                  </a:lnTo>
                  <a:lnTo>
                    <a:pt x="1235" y="263"/>
                  </a:lnTo>
                  <a:lnTo>
                    <a:pt x="1235" y="265"/>
                  </a:lnTo>
                  <a:lnTo>
                    <a:pt x="1236" y="268"/>
                  </a:lnTo>
                  <a:lnTo>
                    <a:pt x="1239" y="269"/>
                  </a:lnTo>
                  <a:lnTo>
                    <a:pt x="1242" y="271"/>
                  </a:lnTo>
                  <a:lnTo>
                    <a:pt x="1244" y="272"/>
                  </a:lnTo>
                  <a:lnTo>
                    <a:pt x="1249" y="272"/>
                  </a:lnTo>
                  <a:lnTo>
                    <a:pt x="1259" y="276"/>
                  </a:lnTo>
                  <a:lnTo>
                    <a:pt x="1264" y="284"/>
                  </a:lnTo>
                  <a:lnTo>
                    <a:pt x="1265" y="297"/>
                  </a:lnTo>
                  <a:lnTo>
                    <a:pt x="1262" y="312"/>
                  </a:lnTo>
                  <a:lnTo>
                    <a:pt x="1256" y="329"/>
                  </a:lnTo>
                  <a:lnTo>
                    <a:pt x="1243" y="347"/>
                  </a:lnTo>
                  <a:lnTo>
                    <a:pt x="1226" y="363"/>
                  </a:lnTo>
                  <a:lnTo>
                    <a:pt x="1225" y="367"/>
                  </a:lnTo>
                  <a:lnTo>
                    <a:pt x="1223" y="376"/>
                  </a:lnTo>
                  <a:lnTo>
                    <a:pt x="1220" y="390"/>
                  </a:lnTo>
                  <a:lnTo>
                    <a:pt x="1213" y="406"/>
                  </a:lnTo>
                  <a:lnTo>
                    <a:pt x="1207" y="423"/>
                  </a:lnTo>
                  <a:lnTo>
                    <a:pt x="1196" y="438"/>
                  </a:lnTo>
                  <a:lnTo>
                    <a:pt x="1186" y="450"/>
                  </a:lnTo>
                  <a:lnTo>
                    <a:pt x="1184" y="454"/>
                  </a:lnTo>
                  <a:lnTo>
                    <a:pt x="1183" y="463"/>
                  </a:lnTo>
                  <a:lnTo>
                    <a:pt x="1182" y="477"/>
                  </a:lnTo>
                  <a:lnTo>
                    <a:pt x="1181" y="496"/>
                  </a:lnTo>
                  <a:lnTo>
                    <a:pt x="1179" y="515"/>
                  </a:lnTo>
                  <a:lnTo>
                    <a:pt x="1181" y="537"/>
                  </a:lnTo>
                  <a:lnTo>
                    <a:pt x="1184" y="559"/>
                  </a:lnTo>
                  <a:lnTo>
                    <a:pt x="1191" y="580"/>
                  </a:lnTo>
                  <a:lnTo>
                    <a:pt x="1200" y="598"/>
                  </a:lnTo>
                  <a:lnTo>
                    <a:pt x="1201" y="599"/>
                  </a:lnTo>
                  <a:lnTo>
                    <a:pt x="1204" y="603"/>
                  </a:lnTo>
                  <a:lnTo>
                    <a:pt x="1209" y="610"/>
                  </a:lnTo>
                  <a:lnTo>
                    <a:pt x="1220" y="619"/>
                  </a:lnTo>
                  <a:lnTo>
                    <a:pt x="1233" y="628"/>
                  </a:lnTo>
                  <a:lnTo>
                    <a:pt x="1251" y="638"/>
                  </a:lnTo>
                  <a:lnTo>
                    <a:pt x="1275" y="649"/>
                  </a:lnTo>
                  <a:lnTo>
                    <a:pt x="1305" y="658"/>
                  </a:lnTo>
                  <a:lnTo>
                    <a:pt x="1343" y="668"/>
                  </a:lnTo>
                  <a:lnTo>
                    <a:pt x="1389" y="676"/>
                  </a:lnTo>
                  <a:lnTo>
                    <a:pt x="1391" y="676"/>
                  </a:lnTo>
                  <a:lnTo>
                    <a:pt x="1399" y="677"/>
                  </a:lnTo>
                  <a:lnTo>
                    <a:pt x="1409" y="679"/>
                  </a:lnTo>
                  <a:lnTo>
                    <a:pt x="1422" y="683"/>
                  </a:lnTo>
                  <a:lnTo>
                    <a:pt x="1438" y="688"/>
                  </a:lnTo>
                  <a:lnTo>
                    <a:pt x="1456" y="696"/>
                  </a:lnTo>
                  <a:lnTo>
                    <a:pt x="1474" y="706"/>
                  </a:lnTo>
                  <a:lnTo>
                    <a:pt x="1493" y="720"/>
                  </a:lnTo>
                  <a:lnTo>
                    <a:pt x="1512" y="739"/>
                  </a:lnTo>
                  <a:lnTo>
                    <a:pt x="1529" y="762"/>
                  </a:lnTo>
                  <a:lnTo>
                    <a:pt x="1545" y="789"/>
                  </a:lnTo>
                  <a:lnTo>
                    <a:pt x="1558" y="822"/>
                  </a:lnTo>
                  <a:lnTo>
                    <a:pt x="2002" y="822"/>
                  </a:lnTo>
                  <a:lnTo>
                    <a:pt x="2022" y="824"/>
                  </a:lnTo>
                  <a:lnTo>
                    <a:pt x="2039" y="833"/>
                  </a:lnTo>
                  <a:lnTo>
                    <a:pt x="2052" y="846"/>
                  </a:lnTo>
                  <a:lnTo>
                    <a:pt x="2061" y="863"/>
                  </a:lnTo>
                  <a:lnTo>
                    <a:pt x="2063" y="883"/>
                  </a:lnTo>
                  <a:lnTo>
                    <a:pt x="2063" y="2027"/>
                  </a:lnTo>
                  <a:lnTo>
                    <a:pt x="2061" y="2046"/>
                  </a:lnTo>
                  <a:lnTo>
                    <a:pt x="2052" y="2063"/>
                  </a:lnTo>
                  <a:lnTo>
                    <a:pt x="2039" y="2076"/>
                  </a:lnTo>
                  <a:lnTo>
                    <a:pt x="2022" y="2085"/>
                  </a:lnTo>
                  <a:lnTo>
                    <a:pt x="2002" y="2089"/>
                  </a:lnTo>
                  <a:lnTo>
                    <a:pt x="1844" y="2089"/>
                  </a:lnTo>
                  <a:lnTo>
                    <a:pt x="1855" y="2109"/>
                  </a:lnTo>
                  <a:lnTo>
                    <a:pt x="1866" y="2128"/>
                  </a:lnTo>
                  <a:lnTo>
                    <a:pt x="1875" y="2146"/>
                  </a:lnTo>
                  <a:lnTo>
                    <a:pt x="1880" y="2163"/>
                  </a:lnTo>
                  <a:lnTo>
                    <a:pt x="1884" y="2179"/>
                  </a:lnTo>
                  <a:lnTo>
                    <a:pt x="1884" y="2190"/>
                  </a:lnTo>
                  <a:lnTo>
                    <a:pt x="1881" y="2200"/>
                  </a:lnTo>
                  <a:lnTo>
                    <a:pt x="1874" y="2205"/>
                  </a:lnTo>
                  <a:lnTo>
                    <a:pt x="1871" y="2205"/>
                  </a:lnTo>
                  <a:lnTo>
                    <a:pt x="1867" y="2205"/>
                  </a:lnTo>
                  <a:lnTo>
                    <a:pt x="1861" y="2202"/>
                  </a:lnTo>
                  <a:lnTo>
                    <a:pt x="1851" y="2196"/>
                  </a:lnTo>
                  <a:lnTo>
                    <a:pt x="1840" y="2187"/>
                  </a:lnTo>
                  <a:lnTo>
                    <a:pt x="1827" y="2171"/>
                  </a:lnTo>
                  <a:lnTo>
                    <a:pt x="1812" y="2150"/>
                  </a:lnTo>
                  <a:lnTo>
                    <a:pt x="1797" y="2122"/>
                  </a:lnTo>
                  <a:lnTo>
                    <a:pt x="1797" y="2123"/>
                  </a:lnTo>
                  <a:lnTo>
                    <a:pt x="1797" y="2128"/>
                  </a:lnTo>
                  <a:lnTo>
                    <a:pt x="1798" y="2137"/>
                  </a:lnTo>
                  <a:lnTo>
                    <a:pt x="1801" y="2150"/>
                  </a:lnTo>
                  <a:lnTo>
                    <a:pt x="1806" y="2168"/>
                  </a:lnTo>
                  <a:lnTo>
                    <a:pt x="1811" y="2190"/>
                  </a:lnTo>
                  <a:lnTo>
                    <a:pt x="1820" y="2219"/>
                  </a:lnTo>
                  <a:lnTo>
                    <a:pt x="1832" y="2252"/>
                  </a:lnTo>
                  <a:lnTo>
                    <a:pt x="1835" y="2258"/>
                  </a:lnTo>
                  <a:lnTo>
                    <a:pt x="1837" y="2268"/>
                  </a:lnTo>
                  <a:lnTo>
                    <a:pt x="1841" y="2279"/>
                  </a:lnTo>
                  <a:lnTo>
                    <a:pt x="1844" y="2292"/>
                  </a:lnTo>
                  <a:lnTo>
                    <a:pt x="1846" y="2304"/>
                  </a:lnTo>
                  <a:lnTo>
                    <a:pt x="1848" y="2315"/>
                  </a:lnTo>
                  <a:lnTo>
                    <a:pt x="1846" y="2326"/>
                  </a:lnTo>
                  <a:lnTo>
                    <a:pt x="1845" y="2332"/>
                  </a:lnTo>
                  <a:lnTo>
                    <a:pt x="1840" y="2336"/>
                  </a:lnTo>
                  <a:lnTo>
                    <a:pt x="1832" y="2335"/>
                  </a:lnTo>
                  <a:lnTo>
                    <a:pt x="1820" y="2330"/>
                  </a:lnTo>
                  <a:lnTo>
                    <a:pt x="1820" y="2328"/>
                  </a:lnTo>
                  <a:lnTo>
                    <a:pt x="1816" y="2326"/>
                  </a:lnTo>
                  <a:lnTo>
                    <a:pt x="1812" y="2319"/>
                  </a:lnTo>
                  <a:lnTo>
                    <a:pt x="1806" y="2310"/>
                  </a:lnTo>
                  <a:lnTo>
                    <a:pt x="1798" y="2296"/>
                  </a:lnTo>
                  <a:lnTo>
                    <a:pt x="1790" y="2276"/>
                  </a:lnTo>
                  <a:lnTo>
                    <a:pt x="1780" y="2252"/>
                  </a:lnTo>
                  <a:lnTo>
                    <a:pt x="1770" y="2219"/>
                  </a:lnTo>
                  <a:lnTo>
                    <a:pt x="1771" y="2223"/>
                  </a:lnTo>
                  <a:lnTo>
                    <a:pt x="1771" y="2233"/>
                  </a:lnTo>
                  <a:lnTo>
                    <a:pt x="1772" y="2249"/>
                  </a:lnTo>
                  <a:lnTo>
                    <a:pt x="1773" y="2267"/>
                  </a:lnTo>
                  <a:lnTo>
                    <a:pt x="1775" y="2289"/>
                  </a:lnTo>
                  <a:lnTo>
                    <a:pt x="1776" y="2311"/>
                  </a:lnTo>
                  <a:lnTo>
                    <a:pt x="1776" y="2332"/>
                  </a:lnTo>
                  <a:lnTo>
                    <a:pt x="1776" y="2353"/>
                  </a:lnTo>
                  <a:lnTo>
                    <a:pt x="1775" y="2369"/>
                  </a:lnTo>
                  <a:lnTo>
                    <a:pt x="1772" y="2381"/>
                  </a:lnTo>
                  <a:lnTo>
                    <a:pt x="1768" y="2387"/>
                  </a:lnTo>
                  <a:lnTo>
                    <a:pt x="1760" y="2388"/>
                  </a:lnTo>
                  <a:lnTo>
                    <a:pt x="1754" y="2385"/>
                  </a:lnTo>
                  <a:lnTo>
                    <a:pt x="1747" y="2378"/>
                  </a:lnTo>
                  <a:lnTo>
                    <a:pt x="1742" y="2363"/>
                  </a:lnTo>
                  <a:lnTo>
                    <a:pt x="1737" y="2341"/>
                  </a:lnTo>
                  <a:lnTo>
                    <a:pt x="1732" y="2311"/>
                  </a:lnTo>
                  <a:lnTo>
                    <a:pt x="1728" y="2274"/>
                  </a:lnTo>
                  <a:lnTo>
                    <a:pt x="1724" y="2227"/>
                  </a:lnTo>
                  <a:lnTo>
                    <a:pt x="1724" y="2226"/>
                  </a:lnTo>
                  <a:lnTo>
                    <a:pt x="1723" y="2224"/>
                  </a:lnTo>
                  <a:lnTo>
                    <a:pt x="1723" y="2222"/>
                  </a:lnTo>
                  <a:lnTo>
                    <a:pt x="1721" y="2222"/>
                  </a:lnTo>
                  <a:lnTo>
                    <a:pt x="1720" y="2222"/>
                  </a:lnTo>
                  <a:lnTo>
                    <a:pt x="1719" y="2226"/>
                  </a:lnTo>
                  <a:lnTo>
                    <a:pt x="1716" y="2232"/>
                  </a:lnTo>
                  <a:lnTo>
                    <a:pt x="1715" y="2244"/>
                  </a:lnTo>
                  <a:lnTo>
                    <a:pt x="1714" y="2261"/>
                  </a:lnTo>
                  <a:lnTo>
                    <a:pt x="1712" y="2284"/>
                  </a:lnTo>
                  <a:lnTo>
                    <a:pt x="1710" y="2314"/>
                  </a:lnTo>
                  <a:lnTo>
                    <a:pt x="1708" y="2353"/>
                  </a:lnTo>
                  <a:lnTo>
                    <a:pt x="1708" y="2358"/>
                  </a:lnTo>
                  <a:lnTo>
                    <a:pt x="1706" y="2365"/>
                  </a:lnTo>
                  <a:lnTo>
                    <a:pt x="1703" y="2372"/>
                  </a:lnTo>
                  <a:lnTo>
                    <a:pt x="1699" y="2379"/>
                  </a:lnTo>
                  <a:lnTo>
                    <a:pt x="1695" y="2383"/>
                  </a:lnTo>
                  <a:lnTo>
                    <a:pt x="1690" y="2383"/>
                  </a:lnTo>
                  <a:lnTo>
                    <a:pt x="1684" y="2379"/>
                  </a:lnTo>
                  <a:lnTo>
                    <a:pt x="1677" y="2369"/>
                  </a:lnTo>
                  <a:lnTo>
                    <a:pt x="1672" y="2352"/>
                  </a:lnTo>
                  <a:lnTo>
                    <a:pt x="1669" y="2331"/>
                  </a:lnTo>
                  <a:lnTo>
                    <a:pt x="1668" y="2307"/>
                  </a:lnTo>
                  <a:lnTo>
                    <a:pt x="1667" y="2283"/>
                  </a:lnTo>
                  <a:lnTo>
                    <a:pt x="1668" y="2261"/>
                  </a:lnTo>
                  <a:lnTo>
                    <a:pt x="1668" y="2240"/>
                  </a:lnTo>
                  <a:lnTo>
                    <a:pt x="1669" y="2226"/>
                  </a:lnTo>
                  <a:lnTo>
                    <a:pt x="1668" y="2229"/>
                  </a:lnTo>
                  <a:lnTo>
                    <a:pt x="1667" y="2239"/>
                  </a:lnTo>
                  <a:lnTo>
                    <a:pt x="1663" y="2253"/>
                  </a:lnTo>
                  <a:lnTo>
                    <a:pt x="1659" y="2271"/>
                  </a:lnTo>
                  <a:lnTo>
                    <a:pt x="1654" y="2288"/>
                  </a:lnTo>
                  <a:lnTo>
                    <a:pt x="1649" y="2306"/>
                  </a:lnTo>
                  <a:lnTo>
                    <a:pt x="1643" y="2320"/>
                  </a:lnTo>
                  <a:lnTo>
                    <a:pt x="1637" y="2331"/>
                  </a:lnTo>
                  <a:lnTo>
                    <a:pt x="1632" y="2333"/>
                  </a:lnTo>
                  <a:lnTo>
                    <a:pt x="1630" y="2335"/>
                  </a:lnTo>
                  <a:lnTo>
                    <a:pt x="1629" y="2335"/>
                  </a:lnTo>
                  <a:lnTo>
                    <a:pt x="1628" y="2336"/>
                  </a:lnTo>
                  <a:lnTo>
                    <a:pt x="1625" y="2335"/>
                  </a:lnTo>
                  <a:lnTo>
                    <a:pt x="1623" y="2332"/>
                  </a:lnTo>
                  <a:lnTo>
                    <a:pt x="1620" y="2327"/>
                  </a:lnTo>
                  <a:lnTo>
                    <a:pt x="1619" y="2317"/>
                  </a:lnTo>
                  <a:lnTo>
                    <a:pt x="1617" y="2302"/>
                  </a:lnTo>
                  <a:lnTo>
                    <a:pt x="1616" y="2283"/>
                  </a:lnTo>
                  <a:lnTo>
                    <a:pt x="1616" y="2257"/>
                  </a:lnTo>
                  <a:lnTo>
                    <a:pt x="1619" y="2224"/>
                  </a:lnTo>
                  <a:lnTo>
                    <a:pt x="1619" y="2209"/>
                  </a:lnTo>
                  <a:lnTo>
                    <a:pt x="1616" y="2190"/>
                  </a:lnTo>
                  <a:lnTo>
                    <a:pt x="1615" y="2171"/>
                  </a:lnTo>
                  <a:lnTo>
                    <a:pt x="1612" y="2155"/>
                  </a:lnTo>
                  <a:lnTo>
                    <a:pt x="1611" y="2144"/>
                  </a:lnTo>
                  <a:lnTo>
                    <a:pt x="1610" y="2092"/>
                  </a:lnTo>
                  <a:lnTo>
                    <a:pt x="1610" y="2088"/>
                  </a:lnTo>
                  <a:lnTo>
                    <a:pt x="1454" y="2088"/>
                  </a:lnTo>
                  <a:lnTo>
                    <a:pt x="1456" y="2125"/>
                  </a:lnTo>
                  <a:lnTo>
                    <a:pt x="1456" y="2163"/>
                  </a:lnTo>
                  <a:lnTo>
                    <a:pt x="1454" y="2198"/>
                  </a:lnTo>
                  <a:lnTo>
                    <a:pt x="1448" y="2240"/>
                  </a:lnTo>
                  <a:lnTo>
                    <a:pt x="1443" y="2288"/>
                  </a:lnTo>
                  <a:lnTo>
                    <a:pt x="1437" y="2341"/>
                  </a:lnTo>
                  <a:lnTo>
                    <a:pt x="1430" y="2397"/>
                  </a:lnTo>
                  <a:lnTo>
                    <a:pt x="1422" y="2456"/>
                  </a:lnTo>
                  <a:lnTo>
                    <a:pt x="1415" y="2513"/>
                  </a:lnTo>
                  <a:lnTo>
                    <a:pt x="1407" y="2570"/>
                  </a:lnTo>
                  <a:lnTo>
                    <a:pt x="1398" y="2625"/>
                  </a:lnTo>
                  <a:lnTo>
                    <a:pt x="1389" y="2674"/>
                  </a:lnTo>
                  <a:lnTo>
                    <a:pt x="1379" y="2717"/>
                  </a:lnTo>
                  <a:lnTo>
                    <a:pt x="1370" y="2753"/>
                  </a:lnTo>
                  <a:lnTo>
                    <a:pt x="1366" y="2777"/>
                  </a:lnTo>
                  <a:lnTo>
                    <a:pt x="1363" y="2805"/>
                  </a:lnTo>
                  <a:lnTo>
                    <a:pt x="1360" y="2838"/>
                  </a:lnTo>
                  <a:lnTo>
                    <a:pt x="1360" y="2872"/>
                  </a:lnTo>
                  <a:lnTo>
                    <a:pt x="1359" y="2905"/>
                  </a:lnTo>
                  <a:lnTo>
                    <a:pt x="1357" y="2937"/>
                  </a:lnTo>
                  <a:lnTo>
                    <a:pt x="1356" y="2965"/>
                  </a:lnTo>
                  <a:lnTo>
                    <a:pt x="1353" y="2990"/>
                  </a:lnTo>
                  <a:lnTo>
                    <a:pt x="1350" y="3005"/>
                  </a:lnTo>
                  <a:lnTo>
                    <a:pt x="1347" y="3016"/>
                  </a:lnTo>
                  <a:lnTo>
                    <a:pt x="1347" y="3026"/>
                  </a:lnTo>
                  <a:lnTo>
                    <a:pt x="1350" y="3039"/>
                  </a:lnTo>
                  <a:lnTo>
                    <a:pt x="1353" y="3055"/>
                  </a:lnTo>
                  <a:lnTo>
                    <a:pt x="1360" y="3076"/>
                  </a:lnTo>
                  <a:lnTo>
                    <a:pt x="1369" y="3102"/>
                  </a:lnTo>
                  <a:lnTo>
                    <a:pt x="1376" y="3126"/>
                  </a:lnTo>
                  <a:lnTo>
                    <a:pt x="1382" y="3152"/>
                  </a:lnTo>
                  <a:lnTo>
                    <a:pt x="1386" y="3178"/>
                  </a:lnTo>
                  <a:lnTo>
                    <a:pt x="1387" y="3206"/>
                  </a:lnTo>
                  <a:lnTo>
                    <a:pt x="1387" y="3234"/>
                  </a:lnTo>
                  <a:lnTo>
                    <a:pt x="1386" y="3265"/>
                  </a:lnTo>
                  <a:lnTo>
                    <a:pt x="1381" y="3298"/>
                  </a:lnTo>
                  <a:lnTo>
                    <a:pt x="1374" y="3334"/>
                  </a:lnTo>
                  <a:lnTo>
                    <a:pt x="1366" y="3375"/>
                  </a:lnTo>
                  <a:lnTo>
                    <a:pt x="1355" y="3420"/>
                  </a:lnTo>
                  <a:lnTo>
                    <a:pt x="1342" y="3469"/>
                  </a:lnTo>
                  <a:lnTo>
                    <a:pt x="1325" y="3524"/>
                  </a:lnTo>
                  <a:lnTo>
                    <a:pt x="1305" y="3584"/>
                  </a:lnTo>
                  <a:lnTo>
                    <a:pt x="1283" y="3650"/>
                  </a:lnTo>
                  <a:lnTo>
                    <a:pt x="1282" y="3653"/>
                  </a:lnTo>
                  <a:lnTo>
                    <a:pt x="1279" y="3662"/>
                  </a:lnTo>
                  <a:lnTo>
                    <a:pt x="1274" y="3676"/>
                  </a:lnTo>
                  <a:lnTo>
                    <a:pt x="1270" y="3694"/>
                  </a:lnTo>
                  <a:lnTo>
                    <a:pt x="1265" y="3719"/>
                  </a:lnTo>
                  <a:lnTo>
                    <a:pt x="1262" y="3749"/>
                  </a:lnTo>
                  <a:lnTo>
                    <a:pt x="1260" y="3784"/>
                  </a:lnTo>
                  <a:lnTo>
                    <a:pt x="1261" y="3823"/>
                  </a:lnTo>
                  <a:lnTo>
                    <a:pt x="1265" y="3867"/>
                  </a:lnTo>
                  <a:lnTo>
                    <a:pt x="1266" y="3870"/>
                  </a:lnTo>
                  <a:lnTo>
                    <a:pt x="1270" y="3878"/>
                  </a:lnTo>
                  <a:lnTo>
                    <a:pt x="1275" y="3888"/>
                  </a:lnTo>
                  <a:lnTo>
                    <a:pt x="1281" y="3902"/>
                  </a:lnTo>
                  <a:lnTo>
                    <a:pt x="1287" y="3919"/>
                  </a:lnTo>
                  <a:lnTo>
                    <a:pt x="1294" y="3936"/>
                  </a:lnTo>
                  <a:lnTo>
                    <a:pt x="1300" y="3954"/>
                  </a:lnTo>
                  <a:lnTo>
                    <a:pt x="1304" y="3972"/>
                  </a:lnTo>
                  <a:lnTo>
                    <a:pt x="1308" y="3988"/>
                  </a:lnTo>
                  <a:lnTo>
                    <a:pt x="1308" y="4002"/>
                  </a:lnTo>
                  <a:lnTo>
                    <a:pt x="1307" y="4014"/>
                  </a:lnTo>
                  <a:lnTo>
                    <a:pt x="1301" y="4022"/>
                  </a:lnTo>
                  <a:lnTo>
                    <a:pt x="1292" y="4026"/>
                  </a:lnTo>
                  <a:lnTo>
                    <a:pt x="1292" y="4026"/>
                  </a:lnTo>
                  <a:lnTo>
                    <a:pt x="1292" y="4027"/>
                  </a:lnTo>
                  <a:lnTo>
                    <a:pt x="1291" y="4028"/>
                  </a:lnTo>
                  <a:lnTo>
                    <a:pt x="1290" y="4030"/>
                  </a:lnTo>
                  <a:lnTo>
                    <a:pt x="1287" y="4030"/>
                  </a:lnTo>
                  <a:lnTo>
                    <a:pt x="1285" y="4031"/>
                  </a:lnTo>
                  <a:lnTo>
                    <a:pt x="1282" y="4031"/>
                  </a:lnTo>
                  <a:lnTo>
                    <a:pt x="1278" y="4030"/>
                  </a:lnTo>
                  <a:lnTo>
                    <a:pt x="1273" y="4027"/>
                  </a:lnTo>
                  <a:lnTo>
                    <a:pt x="1270" y="4030"/>
                  </a:lnTo>
                  <a:lnTo>
                    <a:pt x="1265" y="4034"/>
                  </a:lnTo>
                  <a:lnTo>
                    <a:pt x="1256" y="4039"/>
                  </a:lnTo>
                  <a:lnTo>
                    <a:pt x="1244" y="4043"/>
                  </a:lnTo>
                  <a:lnTo>
                    <a:pt x="1231" y="4044"/>
                  </a:lnTo>
                  <a:lnTo>
                    <a:pt x="1218" y="4040"/>
                  </a:lnTo>
                  <a:lnTo>
                    <a:pt x="1216" y="4041"/>
                  </a:lnTo>
                  <a:lnTo>
                    <a:pt x="1210" y="4045"/>
                  </a:lnTo>
                  <a:lnTo>
                    <a:pt x="1203" y="4048"/>
                  </a:lnTo>
                  <a:lnTo>
                    <a:pt x="1192" y="4050"/>
                  </a:lnTo>
                  <a:lnTo>
                    <a:pt x="1181" y="4049"/>
                  </a:lnTo>
                  <a:lnTo>
                    <a:pt x="1170" y="4043"/>
                  </a:lnTo>
                  <a:lnTo>
                    <a:pt x="1168" y="4044"/>
                  </a:lnTo>
                  <a:lnTo>
                    <a:pt x="1164" y="4047"/>
                  </a:lnTo>
                  <a:lnTo>
                    <a:pt x="1157" y="4050"/>
                  </a:lnTo>
                  <a:lnTo>
                    <a:pt x="1149" y="4053"/>
                  </a:lnTo>
                  <a:lnTo>
                    <a:pt x="1138" y="4052"/>
                  </a:lnTo>
                  <a:lnTo>
                    <a:pt x="1126" y="4047"/>
                  </a:lnTo>
                  <a:lnTo>
                    <a:pt x="1123" y="4048"/>
                  </a:lnTo>
                  <a:lnTo>
                    <a:pt x="1117" y="4050"/>
                  </a:lnTo>
                  <a:lnTo>
                    <a:pt x="1106" y="4054"/>
                  </a:lnTo>
                  <a:lnTo>
                    <a:pt x="1095" y="4056"/>
                  </a:lnTo>
                  <a:lnTo>
                    <a:pt x="1083" y="4053"/>
                  </a:lnTo>
                  <a:lnTo>
                    <a:pt x="1071" y="4044"/>
                  </a:lnTo>
                  <a:lnTo>
                    <a:pt x="1071" y="4044"/>
                  </a:lnTo>
                  <a:lnTo>
                    <a:pt x="1069" y="4044"/>
                  </a:lnTo>
                  <a:lnTo>
                    <a:pt x="1067" y="4043"/>
                  </a:lnTo>
                  <a:lnTo>
                    <a:pt x="1065" y="4041"/>
                  </a:lnTo>
                  <a:lnTo>
                    <a:pt x="1064" y="4037"/>
                  </a:lnTo>
                  <a:lnTo>
                    <a:pt x="1062" y="4032"/>
                  </a:lnTo>
                  <a:lnTo>
                    <a:pt x="1061" y="4023"/>
                  </a:lnTo>
                  <a:lnTo>
                    <a:pt x="1062" y="4011"/>
                  </a:lnTo>
                  <a:lnTo>
                    <a:pt x="1065" y="3996"/>
                  </a:lnTo>
                  <a:lnTo>
                    <a:pt x="1069" y="3976"/>
                  </a:lnTo>
                  <a:lnTo>
                    <a:pt x="1077" y="3953"/>
                  </a:lnTo>
                  <a:lnTo>
                    <a:pt x="1087" y="3924"/>
                  </a:lnTo>
                  <a:lnTo>
                    <a:pt x="1100" y="3889"/>
                  </a:lnTo>
                  <a:lnTo>
                    <a:pt x="1100" y="3885"/>
                  </a:lnTo>
                  <a:lnTo>
                    <a:pt x="1101" y="3874"/>
                  </a:lnTo>
                  <a:lnTo>
                    <a:pt x="1104" y="3857"/>
                  </a:lnTo>
                  <a:lnTo>
                    <a:pt x="1108" y="3836"/>
                  </a:lnTo>
                  <a:lnTo>
                    <a:pt x="1112" y="3811"/>
                  </a:lnTo>
                  <a:lnTo>
                    <a:pt x="1116" y="3785"/>
                  </a:lnTo>
                  <a:lnTo>
                    <a:pt x="1121" y="3759"/>
                  </a:lnTo>
                  <a:lnTo>
                    <a:pt x="1125" y="3735"/>
                  </a:lnTo>
                  <a:lnTo>
                    <a:pt x="1130" y="3712"/>
                  </a:lnTo>
                  <a:lnTo>
                    <a:pt x="1134" y="3696"/>
                  </a:lnTo>
                  <a:lnTo>
                    <a:pt x="1138" y="3683"/>
                  </a:lnTo>
                  <a:lnTo>
                    <a:pt x="1144" y="3660"/>
                  </a:lnTo>
                  <a:lnTo>
                    <a:pt x="1148" y="3633"/>
                  </a:lnTo>
                  <a:lnTo>
                    <a:pt x="1151" y="3601"/>
                  </a:lnTo>
                  <a:lnTo>
                    <a:pt x="1152" y="3568"/>
                  </a:lnTo>
                  <a:lnTo>
                    <a:pt x="1151" y="3533"/>
                  </a:lnTo>
                  <a:lnTo>
                    <a:pt x="1149" y="3499"/>
                  </a:lnTo>
                  <a:lnTo>
                    <a:pt x="1147" y="3468"/>
                  </a:lnTo>
                  <a:lnTo>
                    <a:pt x="1144" y="3441"/>
                  </a:lnTo>
                  <a:lnTo>
                    <a:pt x="1142" y="3419"/>
                  </a:lnTo>
                  <a:lnTo>
                    <a:pt x="1140" y="3404"/>
                  </a:lnTo>
                  <a:lnTo>
                    <a:pt x="1136" y="3369"/>
                  </a:lnTo>
                  <a:lnTo>
                    <a:pt x="1135" y="3329"/>
                  </a:lnTo>
                  <a:lnTo>
                    <a:pt x="1136" y="3285"/>
                  </a:lnTo>
                  <a:lnTo>
                    <a:pt x="1139" y="3239"/>
                  </a:lnTo>
                  <a:lnTo>
                    <a:pt x="1145" y="3193"/>
                  </a:lnTo>
                  <a:lnTo>
                    <a:pt x="1152" y="3150"/>
                  </a:lnTo>
                  <a:lnTo>
                    <a:pt x="1155" y="3125"/>
                  </a:lnTo>
                  <a:lnTo>
                    <a:pt x="1153" y="3096"/>
                  </a:lnTo>
                  <a:lnTo>
                    <a:pt x="1151" y="3065"/>
                  </a:lnTo>
                  <a:lnTo>
                    <a:pt x="1144" y="3033"/>
                  </a:lnTo>
                  <a:lnTo>
                    <a:pt x="1138" y="2999"/>
                  </a:lnTo>
                  <a:lnTo>
                    <a:pt x="1131" y="2966"/>
                  </a:lnTo>
                  <a:lnTo>
                    <a:pt x="1125" y="2935"/>
                  </a:lnTo>
                  <a:lnTo>
                    <a:pt x="1119" y="2908"/>
                  </a:lnTo>
                  <a:lnTo>
                    <a:pt x="1114" y="2875"/>
                  </a:lnTo>
                  <a:lnTo>
                    <a:pt x="1109" y="2839"/>
                  </a:lnTo>
                  <a:lnTo>
                    <a:pt x="1103" y="2797"/>
                  </a:lnTo>
                  <a:lnTo>
                    <a:pt x="1096" y="2753"/>
                  </a:lnTo>
                  <a:lnTo>
                    <a:pt x="1090" y="2706"/>
                  </a:lnTo>
                  <a:lnTo>
                    <a:pt x="1083" y="2658"/>
                  </a:lnTo>
                  <a:lnTo>
                    <a:pt x="1078" y="2609"/>
                  </a:lnTo>
                  <a:lnTo>
                    <a:pt x="1071" y="2561"/>
                  </a:lnTo>
                  <a:lnTo>
                    <a:pt x="1066" y="2514"/>
                  </a:lnTo>
                  <a:lnTo>
                    <a:pt x="1062" y="2471"/>
                  </a:lnTo>
                  <a:lnTo>
                    <a:pt x="1058" y="2430"/>
                  </a:lnTo>
                  <a:lnTo>
                    <a:pt x="1056" y="2393"/>
                  </a:lnTo>
                  <a:lnTo>
                    <a:pt x="1053" y="2362"/>
                  </a:lnTo>
                  <a:lnTo>
                    <a:pt x="1052" y="2337"/>
                  </a:lnTo>
                  <a:lnTo>
                    <a:pt x="1053" y="2319"/>
                  </a:lnTo>
                  <a:lnTo>
                    <a:pt x="1052" y="2320"/>
                  </a:lnTo>
                  <a:lnTo>
                    <a:pt x="1047" y="2323"/>
                  </a:lnTo>
                  <a:lnTo>
                    <a:pt x="1040" y="2326"/>
                  </a:lnTo>
                  <a:lnTo>
                    <a:pt x="1030" y="2326"/>
                  </a:lnTo>
                  <a:lnTo>
                    <a:pt x="1010" y="2319"/>
                  </a:lnTo>
                  <a:lnTo>
                    <a:pt x="1010" y="2337"/>
                  </a:lnTo>
                  <a:lnTo>
                    <a:pt x="1009" y="2362"/>
                  </a:lnTo>
                  <a:lnTo>
                    <a:pt x="1008" y="2393"/>
                  </a:lnTo>
                  <a:lnTo>
                    <a:pt x="1005" y="2430"/>
                  </a:lnTo>
                  <a:lnTo>
                    <a:pt x="1001" y="2471"/>
                  </a:lnTo>
                  <a:lnTo>
                    <a:pt x="996" y="2514"/>
                  </a:lnTo>
                  <a:lnTo>
                    <a:pt x="991" y="2561"/>
                  </a:lnTo>
                  <a:lnTo>
                    <a:pt x="986" y="2609"/>
                  </a:lnTo>
                  <a:lnTo>
                    <a:pt x="979" y="2658"/>
                  </a:lnTo>
                  <a:lnTo>
                    <a:pt x="973" y="2706"/>
                  </a:lnTo>
                  <a:lnTo>
                    <a:pt x="966" y="2753"/>
                  </a:lnTo>
                  <a:lnTo>
                    <a:pt x="961" y="2797"/>
                  </a:lnTo>
                  <a:lnTo>
                    <a:pt x="954" y="2839"/>
                  </a:lnTo>
                  <a:lnTo>
                    <a:pt x="949" y="2875"/>
                  </a:lnTo>
                  <a:lnTo>
                    <a:pt x="944" y="2908"/>
                  </a:lnTo>
                  <a:lnTo>
                    <a:pt x="937" y="2935"/>
                  </a:lnTo>
                  <a:lnTo>
                    <a:pt x="932" y="2966"/>
                  </a:lnTo>
                  <a:lnTo>
                    <a:pt x="924" y="2999"/>
                  </a:lnTo>
                  <a:lnTo>
                    <a:pt x="918" y="3033"/>
                  </a:lnTo>
                  <a:lnTo>
                    <a:pt x="913" y="3065"/>
                  </a:lnTo>
                  <a:lnTo>
                    <a:pt x="910" y="3096"/>
                  </a:lnTo>
                  <a:lnTo>
                    <a:pt x="909" y="3125"/>
                  </a:lnTo>
                  <a:lnTo>
                    <a:pt x="911" y="3150"/>
                  </a:lnTo>
                  <a:lnTo>
                    <a:pt x="918" y="3193"/>
                  </a:lnTo>
                  <a:lnTo>
                    <a:pt x="923" y="3238"/>
                  </a:lnTo>
                  <a:lnTo>
                    <a:pt x="927" y="3284"/>
                  </a:lnTo>
                  <a:lnTo>
                    <a:pt x="928" y="3328"/>
                  </a:lnTo>
                  <a:lnTo>
                    <a:pt x="927" y="3369"/>
                  </a:lnTo>
                  <a:lnTo>
                    <a:pt x="923" y="3404"/>
                  </a:lnTo>
                  <a:lnTo>
                    <a:pt x="922" y="3419"/>
                  </a:lnTo>
                  <a:lnTo>
                    <a:pt x="919" y="3441"/>
                  </a:lnTo>
                  <a:lnTo>
                    <a:pt x="917" y="3468"/>
                  </a:lnTo>
                  <a:lnTo>
                    <a:pt x="914" y="3499"/>
                  </a:lnTo>
                  <a:lnTo>
                    <a:pt x="913" y="3533"/>
                  </a:lnTo>
                  <a:lnTo>
                    <a:pt x="911" y="3567"/>
                  </a:lnTo>
                  <a:lnTo>
                    <a:pt x="913" y="3601"/>
                  </a:lnTo>
                  <a:lnTo>
                    <a:pt x="915" y="3633"/>
                  </a:lnTo>
                  <a:lnTo>
                    <a:pt x="919" y="3660"/>
                  </a:lnTo>
                  <a:lnTo>
                    <a:pt x="926" y="3683"/>
                  </a:lnTo>
                  <a:lnTo>
                    <a:pt x="930" y="3696"/>
                  </a:lnTo>
                  <a:lnTo>
                    <a:pt x="934" y="3712"/>
                  </a:lnTo>
                  <a:lnTo>
                    <a:pt x="939" y="3735"/>
                  </a:lnTo>
                  <a:lnTo>
                    <a:pt x="943" y="3759"/>
                  </a:lnTo>
                  <a:lnTo>
                    <a:pt x="948" y="3785"/>
                  </a:lnTo>
                  <a:lnTo>
                    <a:pt x="952" y="3811"/>
                  </a:lnTo>
                  <a:lnTo>
                    <a:pt x="956" y="3836"/>
                  </a:lnTo>
                  <a:lnTo>
                    <a:pt x="960" y="3857"/>
                  </a:lnTo>
                  <a:lnTo>
                    <a:pt x="961" y="3874"/>
                  </a:lnTo>
                  <a:lnTo>
                    <a:pt x="963" y="3885"/>
                  </a:lnTo>
                  <a:lnTo>
                    <a:pt x="963" y="3889"/>
                  </a:lnTo>
                  <a:lnTo>
                    <a:pt x="976" y="3924"/>
                  </a:lnTo>
                  <a:lnTo>
                    <a:pt x="987" y="3953"/>
                  </a:lnTo>
                  <a:lnTo>
                    <a:pt x="993" y="3976"/>
                  </a:lnTo>
                  <a:lnTo>
                    <a:pt x="999" y="3996"/>
                  </a:lnTo>
                  <a:lnTo>
                    <a:pt x="1001" y="4011"/>
                  </a:lnTo>
                  <a:lnTo>
                    <a:pt x="1002" y="4023"/>
                  </a:lnTo>
                  <a:lnTo>
                    <a:pt x="1001" y="4032"/>
                  </a:lnTo>
                  <a:lnTo>
                    <a:pt x="1000" y="4037"/>
                  </a:lnTo>
                  <a:lnTo>
                    <a:pt x="999" y="4041"/>
                  </a:lnTo>
                  <a:lnTo>
                    <a:pt x="996" y="4043"/>
                  </a:lnTo>
                  <a:lnTo>
                    <a:pt x="993" y="4044"/>
                  </a:lnTo>
                  <a:lnTo>
                    <a:pt x="992" y="4044"/>
                  </a:lnTo>
                  <a:lnTo>
                    <a:pt x="992" y="4044"/>
                  </a:lnTo>
                  <a:lnTo>
                    <a:pt x="980" y="4053"/>
                  </a:lnTo>
                  <a:lnTo>
                    <a:pt x="969" y="4056"/>
                  </a:lnTo>
                  <a:lnTo>
                    <a:pt x="957" y="4054"/>
                  </a:lnTo>
                  <a:lnTo>
                    <a:pt x="947" y="4052"/>
                  </a:lnTo>
                  <a:lnTo>
                    <a:pt x="940" y="4048"/>
                  </a:lnTo>
                  <a:lnTo>
                    <a:pt x="937" y="4047"/>
                  </a:lnTo>
                  <a:lnTo>
                    <a:pt x="926" y="4052"/>
                  </a:lnTo>
                  <a:lnTo>
                    <a:pt x="914" y="4053"/>
                  </a:lnTo>
                  <a:lnTo>
                    <a:pt x="906" y="4050"/>
                  </a:lnTo>
                  <a:lnTo>
                    <a:pt x="900" y="4047"/>
                  </a:lnTo>
                  <a:lnTo>
                    <a:pt x="895" y="4044"/>
                  </a:lnTo>
                  <a:lnTo>
                    <a:pt x="893" y="4043"/>
                  </a:lnTo>
                  <a:lnTo>
                    <a:pt x="882" y="4049"/>
                  </a:lnTo>
                  <a:lnTo>
                    <a:pt x="871" y="4050"/>
                  </a:lnTo>
                  <a:lnTo>
                    <a:pt x="861" y="4048"/>
                  </a:lnTo>
                  <a:lnTo>
                    <a:pt x="853" y="4045"/>
                  </a:lnTo>
                  <a:lnTo>
                    <a:pt x="846" y="4041"/>
                  </a:lnTo>
                  <a:lnTo>
                    <a:pt x="845" y="4040"/>
                  </a:lnTo>
                  <a:lnTo>
                    <a:pt x="831" y="4044"/>
                  </a:lnTo>
                  <a:lnTo>
                    <a:pt x="818" y="4043"/>
                  </a:lnTo>
                  <a:lnTo>
                    <a:pt x="807" y="4039"/>
                  </a:lnTo>
                  <a:lnTo>
                    <a:pt x="798" y="4034"/>
                  </a:lnTo>
                  <a:lnTo>
                    <a:pt x="793" y="4030"/>
                  </a:lnTo>
                  <a:lnTo>
                    <a:pt x="791" y="4027"/>
                  </a:lnTo>
                  <a:lnTo>
                    <a:pt x="785" y="4030"/>
                  </a:lnTo>
                  <a:lnTo>
                    <a:pt x="781" y="4031"/>
                  </a:lnTo>
                  <a:lnTo>
                    <a:pt x="779" y="4031"/>
                  </a:lnTo>
                  <a:lnTo>
                    <a:pt x="776" y="4030"/>
                  </a:lnTo>
                  <a:lnTo>
                    <a:pt x="774" y="4030"/>
                  </a:lnTo>
                  <a:lnTo>
                    <a:pt x="772" y="4028"/>
                  </a:lnTo>
                  <a:lnTo>
                    <a:pt x="771" y="4027"/>
                  </a:lnTo>
                  <a:lnTo>
                    <a:pt x="771" y="4026"/>
                  </a:lnTo>
                  <a:lnTo>
                    <a:pt x="770" y="4026"/>
                  </a:lnTo>
                  <a:lnTo>
                    <a:pt x="762" y="4022"/>
                  </a:lnTo>
                  <a:lnTo>
                    <a:pt x="757" y="4014"/>
                  </a:lnTo>
                  <a:lnTo>
                    <a:pt x="754" y="4002"/>
                  </a:lnTo>
                  <a:lnTo>
                    <a:pt x="755" y="3988"/>
                  </a:lnTo>
                  <a:lnTo>
                    <a:pt x="758" y="3972"/>
                  </a:lnTo>
                  <a:lnTo>
                    <a:pt x="763" y="3954"/>
                  </a:lnTo>
                  <a:lnTo>
                    <a:pt x="770" y="3936"/>
                  </a:lnTo>
                  <a:lnTo>
                    <a:pt x="776" y="3919"/>
                  </a:lnTo>
                  <a:lnTo>
                    <a:pt x="783" y="3902"/>
                  </a:lnTo>
                  <a:lnTo>
                    <a:pt x="788" y="3888"/>
                  </a:lnTo>
                  <a:lnTo>
                    <a:pt x="793" y="3878"/>
                  </a:lnTo>
                  <a:lnTo>
                    <a:pt x="797" y="3870"/>
                  </a:lnTo>
                  <a:lnTo>
                    <a:pt x="798" y="3867"/>
                  </a:lnTo>
                  <a:lnTo>
                    <a:pt x="802" y="3823"/>
                  </a:lnTo>
                  <a:lnTo>
                    <a:pt x="804" y="3784"/>
                  </a:lnTo>
                  <a:lnTo>
                    <a:pt x="801" y="3749"/>
                  </a:lnTo>
                  <a:lnTo>
                    <a:pt x="798" y="3719"/>
                  </a:lnTo>
                  <a:lnTo>
                    <a:pt x="793" y="3694"/>
                  </a:lnTo>
                  <a:lnTo>
                    <a:pt x="789" y="3676"/>
                  </a:lnTo>
                  <a:lnTo>
                    <a:pt x="784" y="3662"/>
                  </a:lnTo>
                  <a:lnTo>
                    <a:pt x="781" y="3653"/>
                  </a:lnTo>
                  <a:lnTo>
                    <a:pt x="780" y="3650"/>
                  </a:lnTo>
                  <a:lnTo>
                    <a:pt x="758" y="3584"/>
                  </a:lnTo>
                  <a:lnTo>
                    <a:pt x="739" y="3524"/>
                  </a:lnTo>
                  <a:lnTo>
                    <a:pt x="722" y="3469"/>
                  </a:lnTo>
                  <a:lnTo>
                    <a:pt x="709" y="3420"/>
                  </a:lnTo>
                  <a:lnTo>
                    <a:pt x="697" y="3375"/>
                  </a:lnTo>
                  <a:lnTo>
                    <a:pt x="688" y="3334"/>
                  </a:lnTo>
                  <a:lnTo>
                    <a:pt x="681" y="3298"/>
                  </a:lnTo>
                  <a:lnTo>
                    <a:pt x="677" y="3265"/>
                  </a:lnTo>
                  <a:lnTo>
                    <a:pt x="676" y="3234"/>
                  </a:lnTo>
                  <a:lnTo>
                    <a:pt x="676" y="3206"/>
                  </a:lnTo>
                  <a:lnTo>
                    <a:pt x="677" y="3178"/>
                  </a:lnTo>
                  <a:lnTo>
                    <a:pt x="681" y="3152"/>
                  </a:lnTo>
                  <a:lnTo>
                    <a:pt x="686" y="3126"/>
                  </a:lnTo>
                  <a:lnTo>
                    <a:pt x="694" y="3102"/>
                  </a:lnTo>
                  <a:lnTo>
                    <a:pt x="702" y="3076"/>
                  </a:lnTo>
                  <a:lnTo>
                    <a:pt x="710" y="3055"/>
                  </a:lnTo>
                  <a:lnTo>
                    <a:pt x="714" y="3039"/>
                  </a:lnTo>
                  <a:lnTo>
                    <a:pt x="716" y="3026"/>
                  </a:lnTo>
                  <a:lnTo>
                    <a:pt x="716" y="3016"/>
                  </a:lnTo>
                  <a:lnTo>
                    <a:pt x="714" y="3005"/>
                  </a:lnTo>
                  <a:lnTo>
                    <a:pt x="710" y="2990"/>
                  </a:lnTo>
                  <a:lnTo>
                    <a:pt x="707" y="2965"/>
                  </a:lnTo>
                  <a:lnTo>
                    <a:pt x="706" y="2937"/>
                  </a:lnTo>
                  <a:lnTo>
                    <a:pt x="705" y="2905"/>
                  </a:lnTo>
                  <a:lnTo>
                    <a:pt x="703" y="2872"/>
                  </a:lnTo>
                  <a:lnTo>
                    <a:pt x="702" y="2838"/>
                  </a:lnTo>
                  <a:lnTo>
                    <a:pt x="699" y="2805"/>
                  </a:lnTo>
                  <a:lnTo>
                    <a:pt x="697" y="2777"/>
                  </a:lnTo>
                  <a:lnTo>
                    <a:pt x="692" y="2753"/>
                  </a:lnTo>
                  <a:lnTo>
                    <a:pt x="683" y="2717"/>
                  </a:lnTo>
                  <a:lnTo>
                    <a:pt x="673" y="2674"/>
                  </a:lnTo>
                  <a:lnTo>
                    <a:pt x="666" y="2625"/>
                  </a:lnTo>
                  <a:lnTo>
                    <a:pt x="657" y="2570"/>
                  </a:lnTo>
                  <a:lnTo>
                    <a:pt x="649" y="2513"/>
                  </a:lnTo>
                  <a:lnTo>
                    <a:pt x="641" y="2456"/>
                  </a:lnTo>
                  <a:lnTo>
                    <a:pt x="633" y="2397"/>
                  </a:lnTo>
                  <a:lnTo>
                    <a:pt x="627" y="2341"/>
                  </a:lnTo>
                  <a:lnTo>
                    <a:pt x="620" y="2288"/>
                  </a:lnTo>
                  <a:lnTo>
                    <a:pt x="614" y="2240"/>
                  </a:lnTo>
                  <a:lnTo>
                    <a:pt x="608" y="2198"/>
                  </a:lnTo>
                  <a:lnTo>
                    <a:pt x="606" y="2163"/>
                  </a:lnTo>
                  <a:lnTo>
                    <a:pt x="607" y="2125"/>
                  </a:lnTo>
                  <a:lnTo>
                    <a:pt x="610" y="2088"/>
                  </a:lnTo>
                  <a:lnTo>
                    <a:pt x="454" y="2088"/>
                  </a:lnTo>
                  <a:lnTo>
                    <a:pt x="454" y="2092"/>
                  </a:lnTo>
                  <a:lnTo>
                    <a:pt x="452" y="2144"/>
                  </a:lnTo>
                  <a:lnTo>
                    <a:pt x="451" y="2155"/>
                  </a:lnTo>
                  <a:lnTo>
                    <a:pt x="449" y="2171"/>
                  </a:lnTo>
                  <a:lnTo>
                    <a:pt x="447" y="2190"/>
                  </a:lnTo>
                  <a:lnTo>
                    <a:pt x="445" y="2209"/>
                  </a:lnTo>
                  <a:lnTo>
                    <a:pt x="445" y="2224"/>
                  </a:lnTo>
                  <a:lnTo>
                    <a:pt x="447" y="2257"/>
                  </a:lnTo>
                  <a:lnTo>
                    <a:pt x="447" y="2283"/>
                  </a:lnTo>
                  <a:lnTo>
                    <a:pt x="446" y="2302"/>
                  </a:lnTo>
                  <a:lnTo>
                    <a:pt x="445" y="2317"/>
                  </a:lnTo>
                  <a:lnTo>
                    <a:pt x="443" y="2327"/>
                  </a:lnTo>
                  <a:lnTo>
                    <a:pt x="441" y="2332"/>
                  </a:lnTo>
                  <a:lnTo>
                    <a:pt x="438" y="2335"/>
                  </a:lnTo>
                  <a:lnTo>
                    <a:pt x="436" y="2336"/>
                  </a:lnTo>
                  <a:lnTo>
                    <a:pt x="434" y="2335"/>
                  </a:lnTo>
                  <a:lnTo>
                    <a:pt x="433" y="2335"/>
                  </a:lnTo>
                  <a:lnTo>
                    <a:pt x="432" y="2333"/>
                  </a:lnTo>
                  <a:lnTo>
                    <a:pt x="426" y="2331"/>
                  </a:lnTo>
                  <a:lnTo>
                    <a:pt x="420" y="2320"/>
                  </a:lnTo>
                  <a:lnTo>
                    <a:pt x="415" y="2306"/>
                  </a:lnTo>
                  <a:lnTo>
                    <a:pt x="410" y="2288"/>
                  </a:lnTo>
                  <a:lnTo>
                    <a:pt x="404" y="2271"/>
                  </a:lnTo>
                  <a:lnTo>
                    <a:pt x="400" y="2253"/>
                  </a:lnTo>
                  <a:lnTo>
                    <a:pt x="397" y="2239"/>
                  </a:lnTo>
                  <a:lnTo>
                    <a:pt x="395" y="2229"/>
                  </a:lnTo>
                  <a:lnTo>
                    <a:pt x="394" y="2226"/>
                  </a:lnTo>
                  <a:lnTo>
                    <a:pt x="395" y="2240"/>
                  </a:lnTo>
                  <a:lnTo>
                    <a:pt x="395" y="2261"/>
                  </a:lnTo>
                  <a:lnTo>
                    <a:pt x="395" y="2283"/>
                  </a:lnTo>
                  <a:lnTo>
                    <a:pt x="395" y="2307"/>
                  </a:lnTo>
                  <a:lnTo>
                    <a:pt x="394" y="2331"/>
                  </a:lnTo>
                  <a:lnTo>
                    <a:pt x="391" y="2352"/>
                  </a:lnTo>
                  <a:lnTo>
                    <a:pt x="386" y="2369"/>
                  </a:lnTo>
                  <a:lnTo>
                    <a:pt x="380" y="2379"/>
                  </a:lnTo>
                  <a:lnTo>
                    <a:pt x="373" y="2383"/>
                  </a:lnTo>
                  <a:lnTo>
                    <a:pt x="368" y="2383"/>
                  </a:lnTo>
                  <a:lnTo>
                    <a:pt x="364" y="2379"/>
                  </a:lnTo>
                  <a:lnTo>
                    <a:pt x="360" y="2372"/>
                  </a:lnTo>
                  <a:lnTo>
                    <a:pt x="356" y="2365"/>
                  </a:lnTo>
                  <a:lnTo>
                    <a:pt x="355" y="2358"/>
                  </a:lnTo>
                  <a:lnTo>
                    <a:pt x="354" y="2353"/>
                  </a:lnTo>
                  <a:lnTo>
                    <a:pt x="352" y="2314"/>
                  </a:lnTo>
                  <a:lnTo>
                    <a:pt x="351" y="2284"/>
                  </a:lnTo>
                  <a:lnTo>
                    <a:pt x="350" y="2261"/>
                  </a:lnTo>
                  <a:lnTo>
                    <a:pt x="348" y="2244"/>
                  </a:lnTo>
                  <a:lnTo>
                    <a:pt x="347" y="2232"/>
                  </a:lnTo>
                  <a:lnTo>
                    <a:pt x="345" y="2226"/>
                  </a:lnTo>
                  <a:lnTo>
                    <a:pt x="343" y="2222"/>
                  </a:lnTo>
                  <a:lnTo>
                    <a:pt x="342" y="2222"/>
                  </a:lnTo>
                  <a:lnTo>
                    <a:pt x="341" y="2222"/>
                  </a:lnTo>
                  <a:lnTo>
                    <a:pt x="341" y="2224"/>
                  </a:lnTo>
                  <a:lnTo>
                    <a:pt x="339" y="2226"/>
                  </a:lnTo>
                  <a:lnTo>
                    <a:pt x="339" y="2227"/>
                  </a:lnTo>
                  <a:lnTo>
                    <a:pt x="335" y="2274"/>
                  </a:lnTo>
                  <a:lnTo>
                    <a:pt x="332" y="2311"/>
                  </a:lnTo>
                  <a:lnTo>
                    <a:pt x="326" y="2341"/>
                  </a:lnTo>
                  <a:lnTo>
                    <a:pt x="321" y="2363"/>
                  </a:lnTo>
                  <a:lnTo>
                    <a:pt x="316" y="2378"/>
                  </a:lnTo>
                  <a:lnTo>
                    <a:pt x="309" y="2385"/>
                  </a:lnTo>
                  <a:lnTo>
                    <a:pt x="303" y="2388"/>
                  </a:lnTo>
                  <a:lnTo>
                    <a:pt x="295" y="2387"/>
                  </a:lnTo>
                  <a:lnTo>
                    <a:pt x="291" y="2381"/>
                  </a:lnTo>
                  <a:lnTo>
                    <a:pt x="289" y="2369"/>
                  </a:lnTo>
                  <a:lnTo>
                    <a:pt x="287" y="2353"/>
                  </a:lnTo>
                  <a:lnTo>
                    <a:pt x="287" y="2332"/>
                  </a:lnTo>
                  <a:lnTo>
                    <a:pt x="287" y="2311"/>
                  </a:lnTo>
                  <a:lnTo>
                    <a:pt x="289" y="2289"/>
                  </a:lnTo>
                  <a:lnTo>
                    <a:pt x="290" y="2267"/>
                  </a:lnTo>
                  <a:lnTo>
                    <a:pt x="291" y="2249"/>
                  </a:lnTo>
                  <a:lnTo>
                    <a:pt x="293" y="2233"/>
                  </a:lnTo>
                  <a:lnTo>
                    <a:pt x="293" y="2223"/>
                  </a:lnTo>
                  <a:lnTo>
                    <a:pt x="294" y="2219"/>
                  </a:lnTo>
                  <a:lnTo>
                    <a:pt x="283" y="2252"/>
                  </a:lnTo>
                  <a:lnTo>
                    <a:pt x="273" y="2276"/>
                  </a:lnTo>
                  <a:lnTo>
                    <a:pt x="265" y="2296"/>
                  </a:lnTo>
                  <a:lnTo>
                    <a:pt x="257" y="2310"/>
                  </a:lnTo>
                  <a:lnTo>
                    <a:pt x="251" y="2319"/>
                  </a:lnTo>
                  <a:lnTo>
                    <a:pt x="247" y="2326"/>
                  </a:lnTo>
                  <a:lnTo>
                    <a:pt x="244" y="2328"/>
                  </a:lnTo>
                  <a:lnTo>
                    <a:pt x="243" y="2330"/>
                  </a:lnTo>
                  <a:lnTo>
                    <a:pt x="231" y="2335"/>
                  </a:lnTo>
                  <a:lnTo>
                    <a:pt x="224" y="2336"/>
                  </a:lnTo>
                  <a:lnTo>
                    <a:pt x="220" y="2332"/>
                  </a:lnTo>
                  <a:lnTo>
                    <a:pt x="217" y="2326"/>
                  </a:lnTo>
                  <a:lnTo>
                    <a:pt x="217" y="2315"/>
                  </a:lnTo>
                  <a:lnTo>
                    <a:pt x="217" y="2304"/>
                  </a:lnTo>
                  <a:lnTo>
                    <a:pt x="220" y="2292"/>
                  </a:lnTo>
                  <a:lnTo>
                    <a:pt x="222" y="2279"/>
                  </a:lnTo>
                  <a:lnTo>
                    <a:pt x="226" y="2268"/>
                  </a:lnTo>
                  <a:lnTo>
                    <a:pt x="229" y="2258"/>
                  </a:lnTo>
                  <a:lnTo>
                    <a:pt x="231" y="2252"/>
                  </a:lnTo>
                  <a:lnTo>
                    <a:pt x="243" y="2219"/>
                  </a:lnTo>
                  <a:lnTo>
                    <a:pt x="252" y="2190"/>
                  </a:lnTo>
                  <a:lnTo>
                    <a:pt x="259" y="2168"/>
                  </a:lnTo>
                  <a:lnTo>
                    <a:pt x="263" y="2150"/>
                  </a:lnTo>
                  <a:lnTo>
                    <a:pt x="265" y="2137"/>
                  </a:lnTo>
                  <a:lnTo>
                    <a:pt x="267" y="2128"/>
                  </a:lnTo>
                  <a:lnTo>
                    <a:pt x="268" y="2123"/>
                  </a:lnTo>
                  <a:lnTo>
                    <a:pt x="268" y="2122"/>
                  </a:lnTo>
                  <a:lnTo>
                    <a:pt x="252" y="2150"/>
                  </a:lnTo>
                  <a:lnTo>
                    <a:pt x="237" y="2171"/>
                  </a:lnTo>
                  <a:lnTo>
                    <a:pt x="224" y="2187"/>
                  </a:lnTo>
                  <a:lnTo>
                    <a:pt x="213" y="2196"/>
                  </a:lnTo>
                  <a:lnTo>
                    <a:pt x="204" y="2202"/>
                  </a:lnTo>
                  <a:lnTo>
                    <a:pt x="196" y="2205"/>
                  </a:lnTo>
                  <a:lnTo>
                    <a:pt x="192" y="2205"/>
                  </a:lnTo>
                  <a:lnTo>
                    <a:pt x="191" y="2205"/>
                  </a:lnTo>
                  <a:lnTo>
                    <a:pt x="183" y="2200"/>
                  </a:lnTo>
                  <a:lnTo>
                    <a:pt x="179" y="2190"/>
                  </a:lnTo>
                  <a:lnTo>
                    <a:pt x="179" y="2179"/>
                  </a:lnTo>
                  <a:lnTo>
                    <a:pt x="182" y="2163"/>
                  </a:lnTo>
                  <a:lnTo>
                    <a:pt x="189" y="2146"/>
                  </a:lnTo>
                  <a:lnTo>
                    <a:pt x="198" y="2128"/>
                  </a:lnTo>
                  <a:lnTo>
                    <a:pt x="208" y="2109"/>
                  </a:lnTo>
                  <a:lnTo>
                    <a:pt x="220" y="2089"/>
                  </a:lnTo>
                  <a:lnTo>
                    <a:pt x="61" y="2089"/>
                  </a:lnTo>
                  <a:lnTo>
                    <a:pt x="42" y="2085"/>
                  </a:lnTo>
                  <a:lnTo>
                    <a:pt x="25" y="2076"/>
                  </a:lnTo>
                  <a:lnTo>
                    <a:pt x="12" y="2063"/>
                  </a:lnTo>
                  <a:lnTo>
                    <a:pt x="3" y="2046"/>
                  </a:lnTo>
                  <a:lnTo>
                    <a:pt x="0" y="2027"/>
                  </a:lnTo>
                  <a:lnTo>
                    <a:pt x="0" y="883"/>
                  </a:lnTo>
                  <a:lnTo>
                    <a:pt x="3" y="863"/>
                  </a:lnTo>
                  <a:lnTo>
                    <a:pt x="12" y="846"/>
                  </a:lnTo>
                  <a:lnTo>
                    <a:pt x="25" y="833"/>
                  </a:lnTo>
                  <a:lnTo>
                    <a:pt x="42" y="824"/>
                  </a:lnTo>
                  <a:lnTo>
                    <a:pt x="61" y="822"/>
                  </a:lnTo>
                  <a:lnTo>
                    <a:pt x="506" y="822"/>
                  </a:lnTo>
                  <a:lnTo>
                    <a:pt x="519" y="789"/>
                  </a:lnTo>
                  <a:lnTo>
                    <a:pt x="534" y="762"/>
                  </a:lnTo>
                  <a:lnTo>
                    <a:pt x="553" y="739"/>
                  </a:lnTo>
                  <a:lnTo>
                    <a:pt x="571" y="720"/>
                  </a:lnTo>
                  <a:lnTo>
                    <a:pt x="589" y="706"/>
                  </a:lnTo>
                  <a:lnTo>
                    <a:pt x="607" y="696"/>
                  </a:lnTo>
                  <a:lnTo>
                    <a:pt x="625" y="688"/>
                  </a:lnTo>
                  <a:lnTo>
                    <a:pt x="641" y="683"/>
                  </a:lnTo>
                  <a:lnTo>
                    <a:pt x="654" y="679"/>
                  </a:lnTo>
                  <a:lnTo>
                    <a:pt x="664" y="677"/>
                  </a:lnTo>
                  <a:lnTo>
                    <a:pt x="671" y="676"/>
                  </a:lnTo>
                  <a:lnTo>
                    <a:pt x="673" y="676"/>
                  </a:lnTo>
                  <a:lnTo>
                    <a:pt x="719" y="668"/>
                  </a:lnTo>
                  <a:lnTo>
                    <a:pt x="757" y="658"/>
                  </a:lnTo>
                  <a:lnTo>
                    <a:pt x="788" y="649"/>
                  </a:lnTo>
                  <a:lnTo>
                    <a:pt x="813" y="638"/>
                  </a:lnTo>
                  <a:lnTo>
                    <a:pt x="831" y="628"/>
                  </a:lnTo>
                  <a:lnTo>
                    <a:pt x="844" y="619"/>
                  </a:lnTo>
                  <a:lnTo>
                    <a:pt x="854" y="610"/>
                  </a:lnTo>
                  <a:lnTo>
                    <a:pt x="859" y="603"/>
                  </a:lnTo>
                  <a:lnTo>
                    <a:pt x="862" y="599"/>
                  </a:lnTo>
                  <a:lnTo>
                    <a:pt x="863" y="598"/>
                  </a:lnTo>
                  <a:lnTo>
                    <a:pt x="872" y="580"/>
                  </a:lnTo>
                  <a:lnTo>
                    <a:pt x="879" y="559"/>
                  </a:lnTo>
                  <a:lnTo>
                    <a:pt x="883" y="537"/>
                  </a:lnTo>
                  <a:lnTo>
                    <a:pt x="884" y="515"/>
                  </a:lnTo>
                  <a:lnTo>
                    <a:pt x="883" y="496"/>
                  </a:lnTo>
                  <a:lnTo>
                    <a:pt x="882" y="477"/>
                  </a:lnTo>
                  <a:lnTo>
                    <a:pt x="880" y="463"/>
                  </a:lnTo>
                  <a:lnTo>
                    <a:pt x="879" y="454"/>
                  </a:lnTo>
                  <a:lnTo>
                    <a:pt x="878" y="450"/>
                  </a:lnTo>
                  <a:lnTo>
                    <a:pt x="867" y="438"/>
                  </a:lnTo>
                  <a:lnTo>
                    <a:pt x="858" y="423"/>
                  </a:lnTo>
                  <a:lnTo>
                    <a:pt x="850" y="406"/>
                  </a:lnTo>
                  <a:lnTo>
                    <a:pt x="845" y="390"/>
                  </a:lnTo>
                  <a:lnTo>
                    <a:pt x="841" y="376"/>
                  </a:lnTo>
                  <a:lnTo>
                    <a:pt x="839" y="367"/>
                  </a:lnTo>
                  <a:lnTo>
                    <a:pt x="839" y="363"/>
                  </a:lnTo>
                  <a:lnTo>
                    <a:pt x="820" y="347"/>
                  </a:lnTo>
                  <a:lnTo>
                    <a:pt x="809" y="329"/>
                  </a:lnTo>
                  <a:lnTo>
                    <a:pt x="801" y="312"/>
                  </a:lnTo>
                  <a:lnTo>
                    <a:pt x="798" y="297"/>
                  </a:lnTo>
                  <a:lnTo>
                    <a:pt x="801" y="284"/>
                  </a:lnTo>
                  <a:lnTo>
                    <a:pt x="806" y="276"/>
                  </a:lnTo>
                  <a:lnTo>
                    <a:pt x="814" y="272"/>
                  </a:lnTo>
                  <a:lnTo>
                    <a:pt x="819" y="272"/>
                  </a:lnTo>
                  <a:lnTo>
                    <a:pt x="823" y="271"/>
                  </a:lnTo>
                  <a:lnTo>
                    <a:pt x="824" y="269"/>
                  </a:lnTo>
                  <a:lnTo>
                    <a:pt x="827" y="268"/>
                  </a:lnTo>
                  <a:lnTo>
                    <a:pt x="828" y="265"/>
                  </a:lnTo>
                  <a:lnTo>
                    <a:pt x="828" y="263"/>
                  </a:lnTo>
                  <a:lnTo>
                    <a:pt x="828" y="262"/>
                  </a:lnTo>
                  <a:lnTo>
                    <a:pt x="828" y="260"/>
                  </a:lnTo>
                  <a:lnTo>
                    <a:pt x="828" y="259"/>
                  </a:lnTo>
                  <a:lnTo>
                    <a:pt x="828" y="258"/>
                  </a:lnTo>
                  <a:lnTo>
                    <a:pt x="824" y="217"/>
                  </a:lnTo>
                  <a:lnTo>
                    <a:pt x="827" y="181"/>
                  </a:lnTo>
                  <a:lnTo>
                    <a:pt x="832" y="148"/>
                  </a:lnTo>
                  <a:lnTo>
                    <a:pt x="841" y="121"/>
                  </a:lnTo>
                  <a:lnTo>
                    <a:pt x="853" y="96"/>
                  </a:lnTo>
                  <a:lnTo>
                    <a:pt x="867" y="76"/>
                  </a:lnTo>
                  <a:lnTo>
                    <a:pt x="884" y="59"/>
                  </a:lnTo>
                  <a:lnTo>
                    <a:pt x="901" y="44"/>
                  </a:lnTo>
                  <a:lnTo>
                    <a:pt x="919" y="31"/>
                  </a:lnTo>
                  <a:lnTo>
                    <a:pt x="937" y="22"/>
                  </a:lnTo>
                  <a:lnTo>
                    <a:pt x="954" y="15"/>
                  </a:lnTo>
                  <a:lnTo>
                    <a:pt x="970" y="9"/>
                  </a:lnTo>
                  <a:lnTo>
                    <a:pt x="986" y="5"/>
                  </a:lnTo>
                  <a:lnTo>
                    <a:pt x="997" y="3"/>
                  </a:lnTo>
                  <a:lnTo>
                    <a:pt x="1006" y="2"/>
                  </a:lnTo>
                  <a:lnTo>
                    <a:pt x="1013" y="0"/>
                  </a:lnTo>
                  <a:lnTo>
                    <a:pt x="10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6" name="Dikdörtgen 65">
            <a:extLst>
              <a:ext uri="{FF2B5EF4-FFF2-40B4-BE49-F238E27FC236}">
                <a16:creationId xmlns:a16="http://schemas.microsoft.com/office/drawing/2014/main" id="{DBB23E78-A41D-4478-90F8-214C09277BA0}"/>
              </a:ext>
            </a:extLst>
          </p:cNvPr>
          <p:cNvSpPr/>
          <p:nvPr/>
        </p:nvSpPr>
        <p:spPr>
          <a:xfrm>
            <a:off x="6229480" y="2037753"/>
            <a:ext cx="9566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OKUL </a:t>
            </a:r>
            <a:endParaRPr lang="tr-TR" sz="2400" b="1" dirty="0"/>
          </a:p>
        </p:txBody>
      </p:sp>
      <p:sp>
        <p:nvSpPr>
          <p:cNvPr id="67" name="Dikdörtgen 66">
            <a:extLst>
              <a:ext uri="{FF2B5EF4-FFF2-40B4-BE49-F238E27FC236}">
                <a16:creationId xmlns:a16="http://schemas.microsoft.com/office/drawing/2014/main" id="{9B57648D-8828-432C-A292-95D764A7AC2B}"/>
              </a:ext>
            </a:extLst>
          </p:cNvPr>
          <p:cNvSpPr/>
          <p:nvPr/>
        </p:nvSpPr>
        <p:spPr>
          <a:xfrm>
            <a:off x="1079018" y="2072190"/>
            <a:ext cx="10854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GÜNLÜK YAŞAM </a:t>
            </a:r>
            <a:endParaRPr lang="tr-TR" sz="2000" b="1" dirty="0"/>
          </a:p>
        </p:txBody>
      </p:sp>
      <p:sp>
        <p:nvSpPr>
          <p:cNvPr id="68" name="Dikdörtgen 67">
            <a:extLst>
              <a:ext uri="{FF2B5EF4-FFF2-40B4-BE49-F238E27FC236}">
                <a16:creationId xmlns:a16="http://schemas.microsoft.com/office/drawing/2014/main" id="{9151D757-37FE-4122-AF5C-C93DC7608E4A}"/>
              </a:ext>
            </a:extLst>
          </p:cNvPr>
          <p:cNvSpPr/>
          <p:nvPr/>
        </p:nvSpPr>
        <p:spPr>
          <a:xfrm>
            <a:off x="3877293" y="1850149"/>
            <a:ext cx="12725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YARATICI DRAMA</a:t>
            </a:r>
            <a:endParaRPr lang="tr-TR" b="1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88BC562-9D22-493A-BA0B-46235254DDB9}"/>
              </a:ext>
            </a:extLst>
          </p:cNvPr>
          <p:cNvSpPr/>
          <p:nvPr/>
        </p:nvSpPr>
        <p:spPr>
          <a:xfrm>
            <a:off x="2227570" y="56501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endParaRPr lang="tr-TR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tr-TR" sz="900" dirty="0"/>
              <a:t>Gönen, M. ve  Dalkılıç, N. U. (2003). </a:t>
            </a:r>
            <a:r>
              <a:rPr lang="tr-TR" sz="900" i="1" dirty="0"/>
              <a:t>Çocuk Eğitiminde Drama: Yöntem ve Uygulamalar</a:t>
            </a:r>
            <a:r>
              <a:rPr lang="tr-TR" sz="900" dirty="0"/>
              <a:t>. Epsilon.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886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02"/>
          <p:cNvGrpSpPr/>
          <p:nvPr/>
        </p:nvGrpSpPr>
        <p:grpSpPr>
          <a:xfrm>
            <a:off x="4572000" y="692696"/>
            <a:ext cx="4176464" cy="4473596"/>
            <a:chOff x="5727030" y="891586"/>
            <a:chExt cx="5305928" cy="5483313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5727031" y="3973104"/>
              <a:ext cx="899496" cy="20988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5727031" y="3973104"/>
              <a:ext cx="899496" cy="2098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727030" y="3970658"/>
              <a:ext cx="899496" cy="3265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5928858" y="3995417"/>
              <a:ext cx="87" cy="307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685983"/>
              <a:endParaRPr lang="en-US" altLang="en-US" sz="1500" dirty="0">
                <a:solidFill>
                  <a:schemeClr val="accent2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0133462" y="935540"/>
              <a:ext cx="899496" cy="513638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0133462" y="935540"/>
              <a:ext cx="899496" cy="5136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0133462" y="910636"/>
              <a:ext cx="899496" cy="3265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0133462" y="891586"/>
              <a:ext cx="899496" cy="326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0326730" y="935396"/>
              <a:ext cx="87" cy="307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685983"/>
              <a:endParaRPr lang="en-US" altLang="en-US" sz="1500" dirty="0">
                <a:solidFill>
                  <a:schemeClr val="accent6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6830601" y="3166227"/>
              <a:ext cx="896356" cy="290570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6830601" y="3166227"/>
              <a:ext cx="896356" cy="2905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6830601" y="3166227"/>
              <a:ext cx="896356" cy="3265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830601" y="3166227"/>
              <a:ext cx="896356" cy="326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7022299" y="3190987"/>
              <a:ext cx="87" cy="307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685983"/>
              <a:endParaRPr lang="en-US" altLang="en-US" sz="1500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9033032" y="1888409"/>
              <a:ext cx="896356" cy="418351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9033032" y="1888409"/>
              <a:ext cx="896356" cy="4183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9033032" y="1872710"/>
              <a:ext cx="896356" cy="3513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9033032" y="1891549"/>
              <a:ext cx="896356" cy="326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7931031" y="2492782"/>
              <a:ext cx="897926" cy="357914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7931031" y="2492782"/>
              <a:ext cx="897926" cy="3579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7931031" y="2492782"/>
              <a:ext cx="897926" cy="3233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7931031" y="2492782"/>
              <a:ext cx="897926" cy="323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8123514" y="2515972"/>
              <a:ext cx="87" cy="307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685983"/>
              <a:endParaRPr lang="en-US" altLang="en-US" sz="1500" dirty="0">
                <a:solidFill>
                  <a:schemeClr val="accent3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>
              <a:off x="5727031" y="4299623"/>
              <a:ext cx="450533" cy="1772305"/>
            </a:xfrm>
            <a:custGeom>
              <a:avLst/>
              <a:gdLst>
                <a:gd name="T0" fmla="*/ 173 w 173"/>
                <a:gd name="T1" fmla="*/ 0 h 679"/>
                <a:gd name="T2" fmla="*/ 0 w 173"/>
                <a:gd name="T3" fmla="*/ 0 h 679"/>
                <a:gd name="T4" fmla="*/ 0 w 173"/>
                <a:gd name="T5" fmla="*/ 679 h 679"/>
                <a:gd name="T6" fmla="*/ 61 w 173"/>
                <a:gd name="T7" fmla="*/ 679 h 679"/>
                <a:gd name="T8" fmla="*/ 173 w 173"/>
                <a:gd name="T9" fmla="*/ 563 h 679"/>
                <a:gd name="T10" fmla="*/ 173 w 173"/>
                <a:gd name="T11" fmla="*/ 0 h 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3" h="679">
                  <a:moveTo>
                    <a:pt x="17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79"/>
                    <a:pt x="0" y="679"/>
                    <a:pt x="0" y="679"/>
                  </a:cubicBezTo>
                  <a:cubicBezTo>
                    <a:pt x="61" y="679"/>
                    <a:pt x="61" y="679"/>
                    <a:pt x="61" y="679"/>
                  </a:cubicBezTo>
                  <a:cubicBezTo>
                    <a:pt x="61" y="616"/>
                    <a:pt x="111" y="565"/>
                    <a:pt x="173" y="563"/>
                  </a:cubicBezTo>
                  <a:cubicBezTo>
                    <a:pt x="173" y="0"/>
                    <a:pt x="173" y="0"/>
                    <a:pt x="173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5727031" y="3973104"/>
              <a:ext cx="450533" cy="326518"/>
            </a:xfrm>
            <a:custGeom>
              <a:avLst/>
              <a:gdLst>
                <a:gd name="T0" fmla="*/ 287 w 287"/>
                <a:gd name="T1" fmla="*/ 0 h 208"/>
                <a:gd name="T2" fmla="*/ 0 w 287"/>
                <a:gd name="T3" fmla="*/ 0 h 208"/>
                <a:gd name="T4" fmla="*/ 0 w 287"/>
                <a:gd name="T5" fmla="*/ 208 h 208"/>
                <a:gd name="T6" fmla="*/ 287 w 287"/>
                <a:gd name="T7" fmla="*/ 208 h 208"/>
                <a:gd name="T8" fmla="*/ 287 w 287"/>
                <a:gd name="T9" fmla="*/ 154 h 208"/>
                <a:gd name="T10" fmla="*/ 194 w 287"/>
                <a:gd name="T11" fmla="*/ 154 h 208"/>
                <a:gd name="T12" fmla="*/ 194 w 287"/>
                <a:gd name="T13" fmla="*/ 65 h 208"/>
                <a:gd name="T14" fmla="*/ 287 w 287"/>
                <a:gd name="T15" fmla="*/ 65 h 208"/>
                <a:gd name="T16" fmla="*/ 287 w 287"/>
                <a:gd name="T17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08">
                  <a:moveTo>
                    <a:pt x="287" y="0"/>
                  </a:moveTo>
                  <a:lnTo>
                    <a:pt x="0" y="0"/>
                  </a:lnTo>
                  <a:lnTo>
                    <a:pt x="0" y="208"/>
                  </a:lnTo>
                  <a:lnTo>
                    <a:pt x="287" y="208"/>
                  </a:lnTo>
                  <a:lnTo>
                    <a:pt x="287" y="154"/>
                  </a:lnTo>
                  <a:lnTo>
                    <a:pt x="194" y="154"/>
                  </a:lnTo>
                  <a:lnTo>
                    <a:pt x="194" y="65"/>
                  </a:lnTo>
                  <a:lnTo>
                    <a:pt x="287" y="65"/>
                  </a:lnTo>
                  <a:lnTo>
                    <a:pt x="28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5" name="Freeform 35"/>
            <p:cNvSpPr>
              <a:spLocks noEditPoints="1"/>
            </p:cNvSpPr>
            <p:nvPr/>
          </p:nvSpPr>
          <p:spPr bwMode="auto">
            <a:xfrm>
              <a:off x="6830601" y="3166227"/>
              <a:ext cx="448963" cy="2905701"/>
            </a:xfrm>
            <a:custGeom>
              <a:avLst/>
              <a:gdLst>
                <a:gd name="T0" fmla="*/ 59 w 172"/>
                <a:gd name="T1" fmla="*/ 1113 h 1113"/>
                <a:gd name="T2" fmla="*/ 0 w 172"/>
                <a:gd name="T3" fmla="*/ 1113 h 1113"/>
                <a:gd name="T4" fmla="*/ 0 w 172"/>
                <a:gd name="T5" fmla="*/ 1113 h 1113"/>
                <a:gd name="T6" fmla="*/ 59 w 172"/>
                <a:gd name="T7" fmla="*/ 1113 h 1113"/>
                <a:gd name="T8" fmla="*/ 59 w 172"/>
                <a:gd name="T9" fmla="*/ 1113 h 1113"/>
                <a:gd name="T10" fmla="*/ 172 w 172"/>
                <a:gd name="T11" fmla="*/ 0 h 1113"/>
                <a:gd name="T12" fmla="*/ 0 w 172"/>
                <a:gd name="T13" fmla="*/ 0 h 1113"/>
                <a:gd name="T14" fmla="*/ 172 w 172"/>
                <a:gd name="T15" fmla="*/ 0 h 1113"/>
                <a:gd name="T16" fmla="*/ 172 w 172"/>
                <a:gd name="T17" fmla="*/ 0 h 1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2" h="1113">
                  <a:moveTo>
                    <a:pt x="59" y="1113"/>
                  </a:moveTo>
                  <a:cubicBezTo>
                    <a:pt x="0" y="1113"/>
                    <a:pt x="0" y="1113"/>
                    <a:pt x="0" y="1113"/>
                  </a:cubicBezTo>
                  <a:cubicBezTo>
                    <a:pt x="0" y="1113"/>
                    <a:pt x="0" y="1113"/>
                    <a:pt x="0" y="1113"/>
                  </a:cubicBezTo>
                  <a:cubicBezTo>
                    <a:pt x="59" y="1113"/>
                    <a:pt x="59" y="1113"/>
                    <a:pt x="59" y="1113"/>
                  </a:cubicBezTo>
                  <a:cubicBezTo>
                    <a:pt x="59" y="1113"/>
                    <a:pt x="59" y="1113"/>
                    <a:pt x="59" y="1113"/>
                  </a:cubicBezTo>
                  <a:moveTo>
                    <a:pt x="17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72" y="0"/>
                    <a:pt x="172" y="0"/>
                    <a:pt x="172" y="0"/>
                  </a:cubicBezTo>
                  <a:cubicBezTo>
                    <a:pt x="172" y="0"/>
                    <a:pt x="172" y="0"/>
                    <a:pt x="172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6830601" y="3492745"/>
              <a:ext cx="448963" cy="2579182"/>
            </a:xfrm>
            <a:custGeom>
              <a:avLst/>
              <a:gdLst>
                <a:gd name="T0" fmla="*/ 172 w 172"/>
                <a:gd name="T1" fmla="*/ 0 h 988"/>
                <a:gd name="T2" fmla="*/ 0 w 172"/>
                <a:gd name="T3" fmla="*/ 0 h 988"/>
                <a:gd name="T4" fmla="*/ 0 w 172"/>
                <a:gd name="T5" fmla="*/ 988 h 988"/>
                <a:gd name="T6" fmla="*/ 59 w 172"/>
                <a:gd name="T7" fmla="*/ 988 h 988"/>
                <a:gd name="T8" fmla="*/ 59 w 172"/>
                <a:gd name="T9" fmla="*/ 988 h 988"/>
                <a:gd name="T10" fmla="*/ 172 w 172"/>
                <a:gd name="T11" fmla="*/ 872 h 988"/>
                <a:gd name="T12" fmla="*/ 172 w 172"/>
                <a:gd name="T13" fmla="*/ 0 h 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2" h="988">
                  <a:moveTo>
                    <a:pt x="17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88"/>
                    <a:pt x="0" y="988"/>
                    <a:pt x="0" y="988"/>
                  </a:cubicBezTo>
                  <a:cubicBezTo>
                    <a:pt x="59" y="988"/>
                    <a:pt x="59" y="988"/>
                    <a:pt x="59" y="988"/>
                  </a:cubicBezTo>
                  <a:cubicBezTo>
                    <a:pt x="59" y="988"/>
                    <a:pt x="59" y="988"/>
                    <a:pt x="59" y="988"/>
                  </a:cubicBezTo>
                  <a:cubicBezTo>
                    <a:pt x="59" y="925"/>
                    <a:pt x="109" y="874"/>
                    <a:pt x="172" y="872"/>
                  </a:cubicBezTo>
                  <a:cubicBezTo>
                    <a:pt x="172" y="0"/>
                    <a:pt x="172" y="0"/>
                    <a:pt x="172" y="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1" name="Freeform 41"/>
            <p:cNvSpPr>
              <a:spLocks/>
            </p:cNvSpPr>
            <p:nvPr/>
          </p:nvSpPr>
          <p:spPr bwMode="auto">
            <a:xfrm>
              <a:off x="7931031" y="6071928"/>
              <a:ext cx="152271" cy="0"/>
            </a:xfrm>
            <a:custGeom>
              <a:avLst/>
              <a:gdLst>
                <a:gd name="T0" fmla="*/ 58 w 58"/>
                <a:gd name="T1" fmla="*/ 0 w 58"/>
                <a:gd name="T2" fmla="*/ 0 w 58"/>
                <a:gd name="T3" fmla="*/ 58 w 58"/>
                <a:gd name="T4" fmla="*/ 58 w 5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8"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2" name="Freeform 42"/>
            <p:cNvSpPr>
              <a:spLocks/>
            </p:cNvSpPr>
            <p:nvPr/>
          </p:nvSpPr>
          <p:spPr bwMode="auto">
            <a:xfrm>
              <a:off x="7931031" y="2816161"/>
              <a:ext cx="448963" cy="3255766"/>
            </a:xfrm>
            <a:custGeom>
              <a:avLst/>
              <a:gdLst>
                <a:gd name="T0" fmla="*/ 172 w 172"/>
                <a:gd name="T1" fmla="*/ 0 h 1247"/>
                <a:gd name="T2" fmla="*/ 0 w 172"/>
                <a:gd name="T3" fmla="*/ 0 h 1247"/>
                <a:gd name="T4" fmla="*/ 0 w 172"/>
                <a:gd name="T5" fmla="*/ 1247 h 1247"/>
                <a:gd name="T6" fmla="*/ 58 w 172"/>
                <a:gd name="T7" fmla="*/ 1247 h 1247"/>
                <a:gd name="T8" fmla="*/ 58 w 172"/>
                <a:gd name="T9" fmla="*/ 1247 h 1247"/>
                <a:gd name="T10" fmla="*/ 172 w 172"/>
                <a:gd name="T11" fmla="*/ 1131 h 1247"/>
                <a:gd name="T12" fmla="*/ 172 w 172"/>
                <a:gd name="T13" fmla="*/ 0 h 1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2" h="1247">
                  <a:moveTo>
                    <a:pt x="17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47"/>
                    <a:pt x="0" y="1247"/>
                    <a:pt x="0" y="1247"/>
                  </a:cubicBezTo>
                  <a:cubicBezTo>
                    <a:pt x="58" y="1247"/>
                    <a:pt x="58" y="1247"/>
                    <a:pt x="58" y="1247"/>
                  </a:cubicBezTo>
                  <a:cubicBezTo>
                    <a:pt x="58" y="1247"/>
                    <a:pt x="58" y="1247"/>
                    <a:pt x="58" y="1247"/>
                  </a:cubicBezTo>
                  <a:cubicBezTo>
                    <a:pt x="58" y="1184"/>
                    <a:pt x="109" y="1132"/>
                    <a:pt x="172" y="1131"/>
                  </a:cubicBezTo>
                  <a:cubicBezTo>
                    <a:pt x="172" y="0"/>
                    <a:pt x="172" y="0"/>
                    <a:pt x="172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4" name="Freeform 44"/>
            <p:cNvSpPr>
              <a:spLocks/>
            </p:cNvSpPr>
            <p:nvPr/>
          </p:nvSpPr>
          <p:spPr bwMode="auto">
            <a:xfrm>
              <a:off x="7931031" y="2492782"/>
              <a:ext cx="448963" cy="323379"/>
            </a:xfrm>
            <a:custGeom>
              <a:avLst/>
              <a:gdLst>
                <a:gd name="T0" fmla="*/ 286 w 286"/>
                <a:gd name="T1" fmla="*/ 0 h 206"/>
                <a:gd name="T2" fmla="*/ 0 w 286"/>
                <a:gd name="T3" fmla="*/ 0 h 206"/>
                <a:gd name="T4" fmla="*/ 0 w 286"/>
                <a:gd name="T5" fmla="*/ 206 h 206"/>
                <a:gd name="T6" fmla="*/ 286 w 286"/>
                <a:gd name="T7" fmla="*/ 206 h 206"/>
                <a:gd name="T8" fmla="*/ 286 w 286"/>
                <a:gd name="T9" fmla="*/ 149 h 206"/>
                <a:gd name="T10" fmla="*/ 193 w 286"/>
                <a:gd name="T11" fmla="*/ 149 h 206"/>
                <a:gd name="T12" fmla="*/ 193 w 286"/>
                <a:gd name="T13" fmla="*/ 60 h 206"/>
                <a:gd name="T14" fmla="*/ 286 w 286"/>
                <a:gd name="T15" fmla="*/ 60 h 206"/>
                <a:gd name="T16" fmla="*/ 286 w 286"/>
                <a:gd name="T17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6" h="206">
                  <a:moveTo>
                    <a:pt x="286" y="0"/>
                  </a:moveTo>
                  <a:lnTo>
                    <a:pt x="0" y="0"/>
                  </a:lnTo>
                  <a:lnTo>
                    <a:pt x="0" y="206"/>
                  </a:lnTo>
                  <a:lnTo>
                    <a:pt x="286" y="206"/>
                  </a:lnTo>
                  <a:lnTo>
                    <a:pt x="286" y="149"/>
                  </a:lnTo>
                  <a:lnTo>
                    <a:pt x="193" y="149"/>
                  </a:lnTo>
                  <a:lnTo>
                    <a:pt x="193" y="60"/>
                  </a:lnTo>
                  <a:lnTo>
                    <a:pt x="286" y="60"/>
                  </a:lnTo>
                  <a:lnTo>
                    <a:pt x="28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7" name="Freeform 47"/>
            <p:cNvSpPr>
              <a:spLocks/>
            </p:cNvSpPr>
            <p:nvPr/>
          </p:nvSpPr>
          <p:spPr bwMode="auto">
            <a:xfrm>
              <a:off x="9033032" y="2218067"/>
              <a:ext cx="447393" cy="3853860"/>
            </a:xfrm>
            <a:custGeom>
              <a:avLst/>
              <a:gdLst>
                <a:gd name="T0" fmla="*/ 172 w 172"/>
                <a:gd name="T1" fmla="*/ 0 h 1476"/>
                <a:gd name="T2" fmla="*/ 0 w 172"/>
                <a:gd name="T3" fmla="*/ 0 h 1476"/>
                <a:gd name="T4" fmla="*/ 0 w 172"/>
                <a:gd name="T5" fmla="*/ 1476 h 1476"/>
                <a:gd name="T6" fmla="*/ 57 w 172"/>
                <a:gd name="T7" fmla="*/ 1476 h 1476"/>
                <a:gd name="T8" fmla="*/ 172 w 172"/>
                <a:gd name="T9" fmla="*/ 1360 h 1476"/>
                <a:gd name="T10" fmla="*/ 172 w 172"/>
                <a:gd name="T11" fmla="*/ 0 h 1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" h="1476">
                  <a:moveTo>
                    <a:pt x="17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476"/>
                    <a:pt x="0" y="1476"/>
                    <a:pt x="0" y="1476"/>
                  </a:cubicBezTo>
                  <a:cubicBezTo>
                    <a:pt x="57" y="1476"/>
                    <a:pt x="57" y="1476"/>
                    <a:pt x="57" y="1476"/>
                  </a:cubicBezTo>
                  <a:cubicBezTo>
                    <a:pt x="57" y="1412"/>
                    <a:pt x="109" y="1361"/>
                    <a:pt x="172" y="1360"/>
                  </a:cubicBezTo>
                  <a:cubicBezTo>
                    <a:pt x="172" y="0"/>
                    <a:pt x="172" y="0"/>
                    <a:pt x="172" y="0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9" name="Freeform 49"/>
            <p:cNvSpPr>
              <a:spLocks/>
            </p:cNvSpPr>
            <p:nvPr/>
          </p:nvSpPr>
          <p:spPr bwMode="auto">
            <a:xfrm>
              <a:off x="9033032" y="1891549"/>
              <a:ext cx="447393" cy="326518"/>
            </a:xfrm>
            <a:custGeom>
              <a:avLst/>
              <a:gdLst>
                <a:gd name="T0" fmla="*/ 285 w 285"/>
                <a:gd name="T1" fmla="*/ 0 h 208"/>
                <a:gd name="T2" fmla="*/ 0 w 285"/>
                <a:gd name="T3" fmla="*/ 0 h 208"/>
                <a:gd name="T4" fmla="*/ 0 w 285"/>
                <a:gd name="T5" fmla="*/ 208 h 208"/>
                <a:gd name="T6" fmla="*/ 285 w 285"/>
                <a:gd name="T7" fmla="*/ 208 h 208"/>
                <a:gd name="T8" fmla="*/ 285 w 285"/>
                <a:gd name="T9" fmla="*/ 160 h 208"/>
                <a:gd name="T10" fmla="*/ 192 w 285"/>
                <a:gd name="T11" fmla="*/ 160 h 208"/>
                <a:gd name="T12" fmla="*/ 192 w 285"/>
                <a:gd name="T13" fmla="*/ 70 h 208"/>
                <a:gd name="T14" fmla="*/ 285 w 285"/>
                <a:gd name="T15" fmla="*/ 70 h 208"/>
                <a:gd name="T16" fmla="*/ 285 w 285"/>
                <a:gd name="T17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5" h="208">
                  <a:moveTo>
                    <a:pt x="285" y="0"/>
                  </a:moveTo>
                  <a:lnTo>
                    <a:pt x="0" y="0"/>
                  </a:lnTo>
                  <a:lnTo>
                    <a:pt x="0" y="208"/>
                  </a:lnTo>
                  <a:lnTo>
                    <a:pt x="285" y="208"/>
                  </a:lnTo>
                  <a:lnTo>
                    <a:pt x="285" y="160"/>
                  </a:lnTo>
                  <a:lnTo>
                    <a:pt x="192" y="160"/>
                  </a:lnTo>
                  <a:lnTo>
                    <a:pt x="192" y="70"/>
                  </a:lnTo>
                  <a:lnTo>
                    <a:pt x="285" y="70"/>
                  </a:lnTo>
                  <a:lnTo>
                    <a:pt x="28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9224730" y="1909870"/>
              <a:ext cx="87" cy="307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685983"/>
              <a:endParaRPr lang="en-US" altLang="en-US" sz="1500" dirty="0">
                <a:solidFill>
                  <a:schemeClr val="accent4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2" name="Freeform 52"/>
            <p:cNvSpPr>
              <a:spLocks/>
            </p:cNvSpPr>
            <p:nvPr/>
          </p:nvSpPr>
          <p:spPr bwMode="auto">
            <a:xfrm>
              <a:off x="10133462" y="1237154"/>
              <a:ext cx="448963" cy="4833416"/>
            </a:xfrm>
            <a:custGeom>
              <a:avLst/>
              <a:gdLst>
                <a:gd name="T0" fmla="*/ 172 w 172"/>
                <a:gd name="T1" fmla="*/ 0 h 1851"/>
                <a:gd name="T2" fmla="*/ 0 w 172"/>
                <a:gd name="T3" fmla="*/ 0 h 1851"/>
                <a:gd name="T4" fmla="*/ 0 w 172"/>
                <a:gd name="T5" fmla="*/ 1851 h 1851"/>
                <a:gd name="T6" fmla="*/ 57 w 172"/>
                <a:gd name="T7" fmla="*/ 1851 h 1851"/>
                <a:gd name="T8" fmla="*/ 172 w 172"/>
                <a:gd name="T9" fmla="*/ 1743 h 1851"/>
                <a:gd name="T10" fmla="*/ 172 w 172"/>
                <a:gd name="T11" fmla="*/ 1743 h 1851"/>
                <a:gd name="T12" fmla="*/ 172 w 172"/>
                <a:gd name="T13" fmla="*/ 0 h 1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2" h="1851">
                  <a:moveTo>
                    <a:pt x="17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851"/>
                    <a:pt x="0" y="1851"/>
                    <a:pt x="0" y="1851"/>
                  </a:cubicBezTo>
                  <a:cubicBezTo>
                    <a:pt x="57" y="1851"/>
                    <a:pt x="57" y="1851"/>
                    <a:pt x="57" y="1851"/>
                  </a:cubicBezTo>
                  <a:cubicBezTo>
                    <a:pt x="60" y="1791"/>
                    <a:pt x="111" y="1743"/>
                    <a:pt x="172" y="1743"/>
                  </a:cubicBezTo>
                  <a:cubicBezTo>
                    <a:pt x="172" y="1743"/>
                    <a:pt x="172" y="1743"/>
                    <a:pt x="172" y="1743"/>
                  </a:cubicBezTo>
                  <a:cubicBezTo>
                    <a:pt x="172" y="0"/>
                    <a:pt x="172" y="0"/>
                    <a:pt x="172" y="0"/>
                  </a:cubicBezTo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5885581" y="6071928"/>
              <a:ext cx="605943" cy="302971"/>
            </a:xfrm>
            <a:custGeom>
              <a:avLst/>
              <a:gdLst>
                <a:gd name="T0" fmla="*/ 232 w 232"/>
                <a:gd name="T1" fmla="*/ 0 h 116"/>
                <a:gd name="T2" fmla="*/ 0 w 232"/>
                <a:gd name="T3" fmla="*/ 0 h 116"/>
                <a:gd name="T4" fmla="*/ 116 w 232"/>
                <a:gd name="T5" fmla="*/ 116 h 116"/>
                <a:gd name="T6" fmla="*/ 232 w 232"/>
                <a:gd name="T7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116">
                  <a:moveTo>
                    <a:pt x="23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51" y="116"/>
                    <a:pt x="116" y="116"/>
                  </a:cubicBezTo>
                  <a:cubicBezTo>
                    <a:pt x="180" y="116"/>
                    <a:pt x="232" y="64"/>
                    <a:pt x="232" y="0"/>
                  </a:cubicBezTo>
                </a:path>
              </a:pathLst>
            </a:custGeom>
            <a:solidFill>
              <a:schemeClr val="tx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885581" y="5768956"/>
              <a:ext cx="605943" cy="302971"/>
            </a:xfrm>
            <a:custGeom>
              <a:avLst/>
              <a:gdLst>
                <a:gd name="T0" fmla="*/ 116 w 232"/>
                <a:gd name="T1" fmla="*/ 0 h 116"/>
                <a:gd name="T2" fmla="*/ 112 w 232"/>
                <a:gd name="T3" fmla="*/ 0 h 116"/>
                <a:gd name="T4" fmla="*/ 112 w 232"/>
                <a:gd name="T5" fmla="*/ 116 h 116"/>
                <a:gd name="T6" fmla="*/ 0 w 232"/>
                <a:gd name="T7" fmla="*/ 116 h 116"/>
                <a:gd name="T8" fmla="*/ 0 w 232"/>
                <a:gd name="T9" fmla="*/ 116 h 116"/>
                <a:gd name="T10" fmla="*/ 0 w 232"/>
                <a:gd name="T11" fmla="*/ 116 h 116"/>
                <a:gd name="T12" fmla="*/ 232 w 232"/>
                <a:gd name="T13" fmla="*/ 116 h 116"/>
                <a:gd name="T14" fmla="*/ 232 w 232"/>
                <a:gd name="T15" fmla="*/ 116 h 116"/>
                <a:gd name="T16" fmla="*/ 116 w 232"/>
                <a:gd name="T17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2" h="116">
                  <a:moveTo>
                    <a:pt x="116" y="0"/>
                  </a:moveTo>
                  <a:cubicBezTo>
                    <a:pt x="114" y="0"/>
                    <a:pt x="113" y="0"/>
                    <a:pt x="112" y="0"/>
                  </a:cubicBezTo>
                  <a:cubicBezTo>
                    <a:pt x="112" y="116"/>
                    <a:pt x="112" y="116"/>
                    <a:pt x="112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32" y="116"/>
                    <a:pt x="232" y="116"/>
                    <a:pt x="232" y="116"/>
                  </a:cubicBezTo>
                  <a:cubicBezTo>
                    <a:pt x="232" y="116"/>
                    <a:pt x="232" y="116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</a:path>
              </a:pathLst>
            </a:custGeom>
            <a:solidFill>
              <a:srgbClr val="0728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60" name="Oval 60"/>
            <p:cNvSpPr>
              <a:spLocks noChangeArrowheads="1"/>
            </p:cNvSpPr>
            <p:nvPr/>
          </p:nvSpPr>
          <p:spPr bwMode="auto">
            <a:xfrm>
              <a:off x="5885581" y="5737560"/>
              <a:ext cx="605943" cy="60594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00" name="Group 99"/>
            <p:cNvGrpSpPr/>
            <p:nvPr/>
          </p:nvGrpSpPr>
          <p:grpSpPr>
            <a:xfrm>
              <a:off x="6059829" y="5910238"/>
              <a:ext cx="257447" cy="260587"/>
              <a:chOff x="4530248" y="5910238"/>
              <a:chExt cx="257447" cy="260587"/>
            </a:xfrm>
            <a:solidFill>
              <a:schemeClr val="accent2"/>
            </a:solidFill>
          </p:grpSpPr>
          <p:sp>
            <p:nvSpPr>
              <p:cNvPr id="61" name="Freeform 61"/>
              <p:cNvSpPr>
                <a:spLocks/>
              </p:cNvSpPr>
              <p:nvPr/>
            </p:nvSpPr>
            <p:spPr bwMode="auto">
              <a:xfrm>
                <a:off x="4569493" y="5938494"/>
                <a:ext cx="31396" cy="31396"/>
              </a:xfrm>
              <a:custGeom>
                <a:avLst/>
                <a:gdLst>
                  <a:gd name="T0" fmla="*/ 10 w 12"/>
                  <a:gd name="T1" fmla="*/ 6 h 12"/>
                  <a:gd name="T2" fmla="*/ 6 w 12"/>
                  <a:gd name="T3" fmla="*/ 2 h 12"/>
                  <a:gd name="T4" fmla="*/ 2 w 12"/>
                  <a:gd name="T5" fmla="*/ 2 h 12"/>
                  <a:gd name="T6" fmla="*/ 2 w 12"/>
                  <a:gd name="T7" fmla="*/ 6 h 12"/>
                  <a:gd name="T8" fmla="*/ 6 w 12"/>
                  <a:gd name="T9" fmla="*/ 10 h 12"/>
                  <a:gd name="T10" fmla="*/ 10 w 12"/>
                  <a:gd name="T11" fmla="*/ 10 h 12"/>
                  <a:gd name="T12" fmla="*/ 10 w 12"/>
                  <a:gd name="T13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" h="12">
                    <a:moveTo>
                      <a:pt x="10" y="6"/>
                    </a:moveTo>
                    <a:cubicBezTo>
                      <a:pt x="6" y="2"/>
                      <a:pt x="6" y="2"/>
                      <a:pt x="6" y="2"/>
                    </a:cubicBezTo>
                    <a:cubicBezTo>
                      <a:pt x="5" y="0"/>
                      <a:pt x="3" y="0"/>
                      <a:pt x="2" y="2"/>
                    </a:cubicBezTo>
                    <a:cubicBezTo>
                      <a:pt x="0" y="3"/>
                      <a:pt x="0" y="5"/>
                      <a:pt x="2" y="6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7" y="12"/>
                      <a:pt x="9" y="12"/>
                      <a:pt x="10" y="10"/>
                    </a:cubicBezTo>
                    <a:cubicBezTo>
                      <a:pt x="12" y="9"/>
                      <a:pt x="12" y="7"/>
                      <a:pt x="1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62" name="Freeform 62"/>
              <p:cNvSpPr>
                <a:spLocks/>
              </p:cNvSpPr>
              <p:nvPr/>
            </p:nvSpPr>
            <p:spPr bwMode="auto">
              <a:xfrm>
                <a:off x="4530248" y="6024833"/>
                <a:ext cx="31396" cy="15698"/>
              </a:xfrm>
              <a:custGeom>
                <a:avLst/>
                <a:gdLst>
                  <a:gd name="T0" fmla="*/ 9 w 12"/>
                  <a:gd name="T1" fmla="*/ 0 h 6"/>
                  <a:gd name="T2" fmla="*/ 3 w 12"/>
                  <a:gd name="T3" fmla="*/ 0 h 6"/>
                  <a:gd name="T4" fmla="*/ 0 w 12"/>
                  <a:gd name="T5" fmla="*/ 3 h 6"/>
                  <a:gd name="T6" fmla="*/ 3 w 12"/>
                  <a:gd name="T7" fmla="*/ 6 h 6"/>
                  <a:gd name="T8" fmla="*/ 9 w 12"/>
                  <a:gd name="T9" fmla="*/ 6 h 6"/>
                  <a:gd name="T10" fmla="*/ 12 w 12"/>
                  <a:gd name="T11" fmla="*/ 3 h 6"/>
                  <a:gd name="T12" fmla="*/ 9 w 12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" h="6">
                    <a:moveTo>
                      <a:pt x="9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1"/>
                      <a:pt x="0" y="3"/>
                    </a:cubicBezTo>
                    <a:cubicBezTo>
                      <a:pt x="0" y="5"/>
                      <a:pt x="1" y="6"/>
                      <a:pt x="3" y="6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11" y="6"/>
                      <a:pt x="12" y="5"/>
                      <a:pt x="12" y="3"/>
                    </a:cubicBezTo>
                    <a:cubicBezTo>
                      <a:pt x="12" y="1"/>
                      <a:pt x="11" y="0"/>
                      <a:pt x="9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63" name="Freeform 63"/>
              <p:cNvSpPr>
                <a:spLocks/>
              </p:cNvSpPr>
              <p:nvPr/>
            </p:nvSpPr>
            <p:spPr bwMode="auto">
              <a:xfrm>
                <a:off x="4756299" y="6040532"/>
                <a:ext cx="31396" cy="15698"/>
              </a:xfrm>
              <a:custGeom>
                <a:avLst/>
                <a:gdLst>
                  <a:gd name="T0" fmla="*/ 9 w 12"/>
                  <a:gd name="T1" fmla="*/ 0 h 6"/>
                  <a:gd name="T2" fmla="*/ 3 w 12"/>
                  <a:gd name="T3" fmla="*/ 0 h 6"/>
                  <a:gd name="T4" fmla="*/ 0 w 12"/>
                  <a:gd name="T5" fmla="*/ 3 h 6"/>
                  <a:gd name="T6" fmla="*/ 3 w 12"/>
                  <a:gd name="T7" fmla="*/ 6 h 6"/>
                  <a:gd name="T8" fmla="*/ 9 w 12"/>
                  <a:gd name="T9" fmla="*/ 6 h 6"/>
                  <a:gd name="T10" fmla="*/ 12 w 12"/>
                  <a:gd name="T11" fmla="*/ 3 h 6"/>
                  <a:gd name="T12" fmla="*/ 9 w 12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" h="6">
                    <a:moveTo>
                      <a:pt x="9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1"/>
                      <a:pt x="0" y="3"/>
                    </a:cubicBezTo>
                    <a:cubicBezTo>
                      <a:pt x="0" y="5"/>
                      <a:pt x="1" y="6"/>
                      <a:pt x="3" y="6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11" y="6"/>
                      <a:pt x="12" y="5"/>
                      <a:pt x="12" y="3"/>
                    </a:cubicBezTo>
                    <a:cubicBezTo>
                      <a:pt x="12" y="1"/>
                      <a:pt x="11" y="0"/>
                      <a:pt x="9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64" name="Freeform 64"/>
              <p:cNvSpPr>
                <a:spLocks/>
              </p:cNvSpPr>
              <p:nvPr/>
            </p:nvSpPr>
            <p:spPr bwMode="auto">
              <a:xfrm>
                <a:off x="4731183" y="5952623"/>
                <a:ext cx="28256" cy="28256"/>
              </a:xfrm>
              <a:custGeom>
                <a:avLst/>
                <a:gdLst>
                  <a:gd name="T0" fmla="*/ 10 w 11"/>
                  <a:gd name="T1" fmla="*/ 1 h 11"/>
                  <a:gd name="T2" fmla="*/ 5 w 11"/>
                  <a:gd name="T3" fmla="*/ 1 h 11"/>
                  <a:gd name="T4" fmla="*/ 1 w 11"/>
                  <a:gd name="T5" fmla="*/ 5 h 11"/>
                  <a:gd name="T6" fmla="*/ 1 w 11"/>
                  <a:gd name="T7" fmla="*/ 10 h 11"/>
                  <a:gd name="T8" fmla="*/ 5 w 11"/>
                  <a:gd name="T9" fmla="*/ 10 h 11"/>
                  <a:gd name="T10" fmla="*/ 10 w 11"/>
                  <a:gd name="T11" fmla="*/ 5 h 11"/>
                  <a:gd name="T12" fmla="*/ 10 w 11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1">
                    <a:moveTo>
                      <a:pt x="10" y="1"/>
                    </a:moveTo>
                    <a:cubicBezTo>
                      <a:pt x="9" y="0"/>
                      <a:pt x="7" y="0"/>
                      <a:pt x="5" y="1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7"/>
                      <a:pt x="0" y="9"/>
                      <a:pt x="1" y="10"/>
                    </a:cubicBezTo>
                    <a:cubicBezTo>
                      <a:pt x="2" y="11"/>
                      <a:pt x="4" y="11"/>
                      <a:pt x="5" y="10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1" y="4"/>
                      <a:pt x="11" y="2"/>
                      <a:pt x="1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65" name="Freeform 65"/>
              <p:cNvSpPr>
                <a:spLocks/>
              </p:cNvSpPr>
              <p:nvPr/>
            </p:nvSpPr>
            <p:spPr bwMode="auto">
              <a:xfrm>
                <a:off x="4660541" y="5910238"/>
                <a:ext cx="15698" cy="34536"/>
              </a:xfrm>
              <a:custGeom>
                <a:avLst/>
                <a:gdLst>
                  <a:gd name="T0" fmla="*/ 3 w 6"/>
                  <a:gd name="T1" fmla="*/ 13 h 13"/>
                  <a:gd name="T2" fmla="*/ 5 w 6"/>
                  <a:gd name="T3" fmla="*/ 12 h 13"/>
                  <a:gd name="T4" fmla="*/ 6 w 6"/>
                  <a:gd name="T5" fmla="*/ 10 h 13"/>
                  <a:gd name="T6" fmla="*/ 6 w 6"/>
                  <a:gd name="T7" fmla="*/ 3 h 13"/>
                  <a:gd name="T8" fmla="*/ 3 w 6"/>
                  <a:gd name="T9" fmla="*/ 0 h 13"/>
                  <a:gd name="T10" fmla="*/ 0 w 6"/>
                  <a:gd name="T11" fmla="*/ 2 h 13"/>
                  <a:gd name="T12" fmla="*/ 0 w 6"/>
                  <a:gd name="T13" fmla="*/ 3 h 13"/>
                  <a:gd name="T14" fmla="*/ 0 w 6"/>
                  <a:gd name="T15" fmla="*/ 10 h 13"/>
                  <a:gd name="T16" fmla="*/ 3 w 6"/>
                  <a:gd name="T17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13">
                    <a:moveTo>
                      <a:pt x="3" y="13"/>
                    </a:moveTo>
                    <a:cubicBezTo>
                      <a:pt x="3" y="13"/>
                      <a:pt x="4" y="12"/>
                      <a:pt x="5" y="12"/>
                    </a:cubicBezTo>
                    <a:cubicBezTo>
                      <a:pt x="5" y="11"/>
                      <a:pt x="6" y="11"/>
                      <a:pt x="6" y="10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2"/>
                      <a:pt x="4" y="0"/>
                      <a:pt x="3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1"/>
                      <a:pt x="1" y="13"/>
                      <a:pt x="3" y="1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66" name="Freeform 66"/>
              <p:cNvSpPr>
                <a:spLocks/>
              </p:cNvSpPr>
              <p:nvPr/>
            </p:nvSpPr>
            <p:spPr bwMode="auto">
              <a:xfrm>
                <a:off x="4594610" y="5976170"/>
                <a:ext cx="128724" cy="145991"/>
              </a:xfrm>
              <a:custGeom>
                <a:avLst/>
                <a:gdLst>
                  <a:gd name="T0" fmla="*/ 25 w 49"/>
                  <a:gd name="T1" fmla="*/ 0 h 56"/>
                  <a:gd name="T2" fmla="*/ 0 w 49"/>
                  <a:gd name="T3" fmla="*/ 25 h 56"/>
                  <a:gd name="T4" fmla="*/ 12 w 49"/>
                  <a:gd name="T5" fmla="*/ 46 h 56"/>
                  <a:gd name="T6" fmla="*/ 12 w 49"/>
                  <a:gd name="T7" fmla="*/ 56 h 56"/>
                  <a:gd name="T8" fmla="*/ 37 w 49"/>
                  <a:gd name="T9" fmla="*/ 56 h 56"/>
                  <a:gd name="T10" fmla="*/ 37 w 49"/>
                  <a:gd name="T11" fmla="*/ 46 h 56"/>
                  <a:gd name="T12" fmla="*/ 49 w 49"/>
                  <a:gd name="T13" fmla="*/ 25 h 56"/>
                  <a:gd name="T14" fmla="*/ 25 w 49"/>
                  <a:gd name="T15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" h="56">
                    <a:moveTo>
                      <a:pt x="25" y="0"/>
                    </a:moveTo>
                    <a:cubicBezTo>
                      <a:pt x="11" y="0"/>
                      <a:pt x="0" y="11"/>
                      <a:pt x="0" y="25"/>
                    </a:cubicBezTo>
                    <a:cubicBezTo>
                      <a:pt x="0" y="34"/>
                      <a:pt x="5" y="42"/>
                      <a:pt x="12" y="46"/>
                    </a:cubicBezTo>
                    <a:cubicBezTo>
                      <a:pt x="12" y="56"/>
                      <a:pt x="12" y="56"/>
                      <a:pt x="12" y="56"/>
                    </a:cubicBezTo>
                    <a:cubicBezTo>
                      <a:pt x="37" y="56"/>
                      <a:pt x="37" y="56"/>
                      <a:pt x="37" y="56"/>
                    </a:cubicBezTo>
                    <a:cubicBezTo>
                      <a:pt x="37" y="46"/>
                      <a:pt x="37" y="46"/>
                      <a:pt x="37" y="46"/>
                    </a:cubicBezTo>
                    <a:cubicBezTo>
                      <a:pt x="44" y="42"/>
                      <a:pt x="49" y="34"/>
                      <a:pt x="49" y="25"/>
                    </a:cubicBezTo>
                    <a:cubicBezTo>
                      <a:pt x="49" y="11"/>
                      <a:pt x="38" y="0"/>
                      <a:pt x="2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67" name="Freeform 67"/>
              <p:cNvSpPr>
                <a:spLocks/>
              </p:cNvSpPr>
              <p:nvPr/>
            </p:nvSpPr>
            <p:spPr bwMode="auto">
              <a:xfrm>
                <a:off x="4626006" y="6137859"/>
                <a:ext cx="65932" cy="32966"/>
              </a:xfrm>
              <a:custGeom>
                <a:avLst/>
                <a:gdLst>
                  <a:gd name="T0" fmla="*/ 0 w 25"/>
                  <a:gd name="T1" fmla="*/ 6 h 13"/>
                  <a:gd name="T2" fmla="*/ 7 w 25"/>
                  <a:gd name="T3" fmla="*/ 6 h 13"/>
                  <a:gd name="T4" fmla="*/ 6 w 25"/>
                  <a:gd name="T5" fmla="*/ 7 h 13"/>
                  <a:gd name="T6" fmla="*/ 13 w 25"/>
                  <a:gd name="T7" fmla="*/ 13 h 13"/>
                  <a:gd name="T8" fmla="*/ 19 w 25"/>
                  <a:gd name="T9" fmla="*/ 7 h 13"/>
                  <a:gd name="T10" fmla="*/ 19 w 25"/>
                  <a:gd name="T11" fmla="*/ 6 h 13"/>
                  <a:gd name="T12" fmla="*/ 25 w 25"/>
                  <a:gd name="T13" fmla="*/ 6 h 13"/>
                  <a:gd name="T14" fmla="*/ 25 w 25"/>
                  <a:gd name="T15" fmla="*/ 0 h 13"/>
                  <a:gd name="T16" fmla="*/ 0 w 25"/>
                  <a:gd name="T17" fmla="*/ 0 h 13"/>
                  <a:gd name="T18" fmla="*/ 0 w 25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" h="13">
                    <a:moveTo>
                      <a:pt x="0" y="6"/>
                    </a:move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10"/>
                      <a:pt x="9" y="13"/>
                      <a:pt x="13" y="13"/>
                    </a:cubicBezTo>
                    <a:cubicBezTo>
                      <a:pt x="16" y="13"/>
                      <a:pt x="19" y="10"/>
                      <a:pt x="19" y="7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0"/>
                      <a:pt x="25" y="0"/>
                      <a:pt x="25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68" name="Freeform 68"/>
            <p:cNvSpPr>
              <a:spLocks/>
            </p:cNvSpPr>
            <p:nvPr/>
          </p:nvSpPr>
          <p:spPr bwMode="auto">
            <a:xfrm>
              <a:off x="6984442" y="6071928"/>
              <a:ext cx="604373" cy="302971"/>
            </a:xfrm>
            <a:custGeom>
              <a:avLst/>
              <a:gdLst>
                <a:gd name="T0" fmla="*/ 232 w 232"/>
                <a:gd name="T1" fmla="*/ 0 h 116"/>
                <a:gd name="T2" fmla="*/ 113 w 232"/>
                <a:gd name="T3" fmla="*/ 0 h 116"/>
                <a:gd name="T4" fmla="*/ 113 w 232"/>
                <a:gd name="T5" fmla="*/ 0 h 116"/>
                <a:gd name="T6" fmla="*/ 0 w 232"/>
                <a:gd name="T7" fmla="*/ 0 h 116"/>
                <a:gd name="T8" fmla="*/ 116 w 232"/>
                <a:gd name="T9" fmla="*/ 116 h 116"/>
                <a:gd name="T10" fmla="*/ 232 w 232"/>
                <a:gd name="T11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2" h="116">
                  <a:moveTo>
                    <a:pt x="232" y="0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52" y="116"/>
                    <a:pt x="116" y="116"/>
                  </a:cubicBezTo>
                  <a:cubicBezTo>
                    <a:pt x="180" y="116"/>
                    <a:pt x="232" y="64"/>
                    <a:pt x="232" y="0"/>
                  </a:cubicBezTo>
                </a:path>
              </a:pathLst>
            </a:custGeom>
            <a:solidFill>
              <a:schemeClr val="tx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69" name="Freeform 69"/>
            <p:cNvSpPr>
              <a:spLocks/>
            </p:cNvSpPr>
            <p:nvPr/>
          </p:nvSpPr>
          <p:spPr bwMode="auto">
            <a:xfrm>
              <a:off x="7279564" y="5768956"/>
              <a:ext cx="309251" cy="302971"/>
            </a:xfrm>
            <a:custGeom>
              <a:avLst/>
              <a:gdLst>
                <a:gd name="T0" fmla="*/ 3 w 119"/>
                <a:gd name="T1" fmla="*/ 0 h 116"/>
                <a:gd name="T2" fmla="*/ 0 w 119"/>
                <a:gd name="T3" fmla="*/ 0 h 116"/>
                <a:gd name="T4" fmla="*/ 0 w 119"/>
                <a:gd name="T5" fmla="*/ 116 h 116"/>
                <a:gd name="T6" fmla="*/ 119 w 119"/>
                <a:gd name="T7" fmla="*/ 116 h 116"/>
                <a:gd name="T8" fmla="*/ 119 w 119"/>
                <a:gd name="T9" fmla="*/ 116 h 116"/>
                <a:gd name="T10" fmla="*/ 3 w 119"/>
                <a:gd name="T11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9" h="116">
                  <a:moveTo>
                    <a:pt x="3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119" y="116"/>
                    <a:pt x="119" y="116"/>
                    <a:pt x="119" y="116"/>
                  </a:cubicBezTo>
                  <a:cubicBezTo>
                    <a:pt x="119" y="116"/>
                    <a:pt x="119" y="116"/>
                    <a:pt x="119" y="116"/>
                  </a:cubicBezTo>
                  <a:cubicBezTo>
                    <a:pt x="119" y="52"/>
                    <a:pt x="67" y="0"/>
                    <a:pt x="3" y="0"/>
                  </a:cubicBezTo>
                </a:path>
              </a:pathLst>
            </a:custGeom>
            <a:solidFill>
              <a:srgbClr val="1F25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0" name="Freeform 70"/>
            <p:cNvSpPr>
              <a:spLocks/>
            </p:cNvSpPr>
            <p:nvPr/>
          </p:nvSpPr>
          <p:spPr bwMode="auto">
            <a:xfrm>
              <a:off x="6984442" y="6071928"/>
              <a:ext cx="295123" cy="0"/>
            </a:xfrm>
            <a:custGeom>
              <a:avLst/>
              <a:gdLst>
                <a:gd name="T0" fmla="*/ 113 w 113"/>
                <a:gd name="T1" fmla="*/ 0 w 113"/>
                <a:gd name="T2" fmla="*/ 0 w 113"/>
                <a:gd name="T3" fmla="*/ 113 w 113"/>
                <a:gd name="T4" fmla="*/ 113 w 1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13">
                  <a:moveTo>
                    <a:pt x="11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</a:path>
              </a:pathLst>
            </a:custGeom>
            <a:solidFill>
              <a:srgbClr val="332F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1" name="Freeform 71"/>
            <p:cNvSpPr>
              <a:spLocks/>
            </p:cNvSpPr>
            <p:nvPr/>
          </p:nvSpPr>
          <p:spPr bwMode="auto">
            <a:xfrm>
              <a:off x="6984442" y="5768956"/>
              <a:ext cx="295123" cy="302971"/>
            </a:xfrm>
            <a:custGeom>
              <a:avLst/>
              <a:gdLst>
                <a:gd name="T0" fmla="*/ 113 w 113"/>
                <a:gd name="T1" fmla="*/ 0 h 116"/>
                <a:gd name="T2" fmla="*/ 0 w 113"/>
                <a:gd name="T3" fmla="*/ 116 h 116"/>
                <a:gd name="T4" fmla="*/ 0 w 113"/>
                <a:gd name="T5" fmla="*/ 116 h 116"/>
                <a:gd name="T6" fmla="*/ 113 w 113"/>
                <a:gd name="T7" fmla="*/ 116 h 116"/>
                <a:gd name="T8" fmla="*/ 113 w 113"/>
                <a:gd name="T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116">
                  <a:moveTo>
                    <a:pt x="113" y="0"/>
                  </a:moveTo>
                  <a:cubicBezTo>
                    <a:pt x="50" y="2"/>
                    <a:pt x="0" y="53"/>
                    <a:pt x="0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0"/>
                    <a:pt x="113" y="0"/>
                    <a:pt x="113" y="0"/>
                  </a:cubicBezTo>
                </a:path>
              </a:pathLst>
            </a:custGeom>
            <a:solidFill>
              <a:srgbClr val="2126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2" name="Oval 72"/>
            <p:cNvSpPr>
              <a:spLocks noChangeArrowheads="1"/>
            </p:cNvSpPr>
            <p:nvPr/>
          </p:nvSpPr>
          <p:spPr bwMode="auto">
            <a:xfrm>
              <a:off x="6984442" y="5737560"/>
              <a:ext cx="604373" cy="60594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3" name="Freeform 73"/>
            <p:cNvSpPr>
              <a:spLocks/>
            </p:cNvSpPr>
            <p:nvPr/>
          </p:nvSpPr>
          <p:spPr bwMode="auto">
            <a:xfrm>
              <a:off x="7175957" y="5939279"/>
              <a:ext cx="221342" cy="202504"/>
            </a:xfrm>
            <a:custGeom>
              <a:avLst/>
              <a:gdLst>
                <a:gd name="T0" fmla="*/ 63 w 85"/>
                <a:gd name="T1" fmla="*/ 4 h 78"/>
                <a:gd name="T2" fmla="*/ 35 w 85"/>
                <a:gd name="T3" fmla="*/ 6 h 78"/>
                <a:gd name="T4" fmla="*/ 6 w 85"/>
                <a:gd name="T5" fmla="*/ 11 h 78"/>
                <a:gd name="T6" fmla="*/ 2 w 85"/>
                <a:gd name="T7" fmla="*/ 11 h 78"/>
                <a:gd name="T8" fmla="*/ 1 w 85"/>
                <a:gd name="T9" fmla="*/ 16 h 78"/>
                <a:gd name="T10" fmla="*/ 38 w 85"/>
                <a:gd name="T11" fmla="*/ 76 h 78"/>
                <a:gd name="T12" fmla="*/ 42 w 85"/>
                <a:gd name="T13" fmla="*/ 78 h 78"/>
                <a:gd name="T14" fmla="*/ 43 w 85"/>
                <a:gd name="T15" fmla="*/ 77 h 78"/>
                <a:gd name="T16" fmla="*/ 45 w 85"/>
                <a:gd name="T17" fmla="*/ 72 h 78"/>
                <a:gd name="T18" fmla="*/ 28 w 85"/>
                <a:gd name="T19" fmla="*/ 45 h 78"/>
                <a:gd name="T20" fmla="*/ 57 w 85"/>
                <a:gd name="T21" fmla="*/ 40 h 78"/>
                <a:gd name="T22" fmla="*/ 85 w 85"/>
                <a:gd name="T23" fmla="*/ 39 h 78"/>
                <a:gd name="T24" fmla="*/ 63 w 85"/>
                <a:gd name="T25" fmla="*/ 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5" h="78">
                  <a:moveTo>
                    <a:pt x="63" y="4"/>
                  </a:moveTo>
                  <a:cubicBezTo>
                    <a:pt x="63" y="4"/>
                    <a:pt x="49" y="11"/>
                    <a:pt x="35" y="6"/>
                  </a:cubicBezTo>
                  <a:cubicBezTo>
                    <a:pt x="20" y="0"/>
                    <a:pt x="13" y="3"/>
                    <a:pt x="6" y="11"/>
                  </a:cubicBezTo>
                  <a:cubicBezTo>
                    <a:pt x="5" y="10"/>
                    <a:pt x="4" y="10"/>
                    <a:pt x="2" y="11"/>
                  </a:cubicBezTo>
                  <a:cubicBezTo>
                    <a:pt x="1" y="12"/>
                    <a:pt x="0" y="14"/>
                    <a:pt x="1" y="16"/>
                  </a:cubicBezTo>
                  <a:cubicBezTo>
                    <a:pt x="38" y="76"/>
                    <a:pt x="38" y="76"/>
                    <a:pt x="38" y="76"/>
                  </a:cubicBezTo>
                  <a:cubicBezTo>
                    <a:pt x="39" y="77"/>
                    <a:pt x="40" y="78"/>
                    <a:pt x="42" y="78"/>
                  </a:cubicBezTo>
                  <a:cubicBezTo>
                    <a:pt x="42" y="78"/>
                    <a:pt x="43" y="77"/>
                    <a:pt x="43" y="77"/>
                  </a:cubicBezTo>
                  <a:cubicBezTo>
                    <a:pt x="45" y="76"/>
                    <a:pt x="46" y="74"/>
                    <a:pt x="45" y="72"/>
                  </a:cubicBezTo>
                  <a:cubicBezTo>
                    <a:pt x="28" y="45"/>
                    <a:pt x="28" y="45"/>
                    <a:pt x="28" y="45"/>
                  </a:cubicBezTo>
                  <a:cubicBezTo>
                    <a:pt x="35" y="37"/>
                    <a:pt x="41" y="35"/>
                    <a:pt x="57" y="40"/>
                  </a:cubicBezTo>
                  <a:cubicBezTo>
                    <a:pt x="71" y="45"/>
                    <a:pt x="85" y="39"/>
                    <a:pt x="85" y="39"/>
                  </a:cubicBezTo>
                  <a:lnTo>
                    <a:pt x="63" y="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4" name="Freeform 74"/>
            <p:cNvSpPr>
              <a:spLocks/>
            </p:cNvSpPr>
            <p:nvPr/>
          </p:nvSpPr>
          <p:spPr bwMode="auto">
            <a:xfrm>
              <a:off x="8083302" y="6071928"/>
              <a:ext cx="604373" cy="302971"/>
            </a:xfrm>
            <a:custGeom>
              <a:avLst/>
              <a:gdLst>
                <a:gd name="T0" fmla="*/ 232 w 232"/>
                <a:gd name="T1" fmla="*/ 0 h 116"/>
                <a:gd name="T2" fmla="*/ 114 w 232"/>
                <a:gd name="T3" fmla="*/ 0 h 116"/>
                <a:gd name="T4" fmla="*/ 114 w 232"/>
                <a:gd name="T5" fmla="*/ 0 h 116"/>
                <a:gd name="T6" fmla="*/ 0 w 232"/>
                <a:gd name="T7" fmla="*/ 0 h 116"/>
                <a:gd name="T8" fmla="*/ 116 w 232"/>
                <a:gd name="T9" fmla="*/ 116 h 116"/>
                <a:gd name="T10" fmla="*/ 232 w 232"/>
                <a:gd name="T11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2" h="116">
                  <a:moveTo>
                    <a:pt x="232" y="0"/>
                  </a:moveTo>
                  <a:cubicBezTo>
                    <a:pt x="114" y="0"/>
                    <a:pt x="114" y="0"/>
                    <a:pt x="114" y="0"/>
                  </a:cubicBezTo>
                  <a:cubicBezTo>
                    <a:pt x="114" y="0"/>
                    <a:pt x="114" y="0"/>
                    <a:pt x="11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52" y="116"/>
                    <a:pt x="116" y="116"/>
                  </a:cubicBezTo>
                  <a:cubicBezTo>
                    <a:pt x="180" y="116"/>
                    <a:pt x="232" y="64"/>
                    <a:pt x="232" y="0"/>
                  </a:cubicBezTo>
                </a:path>
              </a:pathLst>
            </a:custGeom>
            <a:solidFill>
              <a:schemeClr val="tx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5" name="Freeform 75"/>
            <p:cNvSpPr>
              <a:spLocks/>
            </p:cNvSpPr>
            <p:nvPr/>
          </p:nvSpPr>
          <p:spPr bwMode="auto">
            <a:xfrm>
              <a:off x="8379995" y="5768956"/>
              <a:ext cx="307681" cy="302971"/>
            </a:xfrm>
            <a:custGeom>
              <a:avLst/>
              <a:gdLst>
                <a:gd name="T0" fmla="*/ 2 w 118"/>
                <a:gd name="T1" fmla="*/ 0 h 116"/>
                <a:gd name="T2" fmla="*/ 0 w 118"/>
                <a:gd name="T3" fmla="*/ 0 h 116"/>
                <a:gd name="T4" fmla="*/ 0 w 118"/>
                <a:gd name="T5" fmla="*/ 116 h 116"/>
                <a:gd name="T6" fmla="*/ 118 w 118"/>
                <a:gd name="T7" fmla="*/ 116 h 116"/>
                <a:gd name="T8" fmla="*/ 118 w 118"/>
                <a:gd name="T9" fmla="*/ 116 h 116"/>
                <a:gd name="T10" fmla="*/ 2 w 118"/>
                <a:gd name="T11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8" h="116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118" y="116"/>
                    <a:pt x="118" y="116"/>
                    <a:pt x="118" y="116"/>
                  </a:cubicBezTo>
                  <a:cubicBezTo>
                    <a:pt x="118" y="116"/>
                    <a:pt x="118" y="116"/>
                    <a:pt x="118" y="116"/>
                  </a:cubicBezTo>
                  <a:cubicBezTo>
                    <a:pt x="118" y="52"/>
                    <a:pt x="66" y="0"/>
                    <a:pt x="2" y="0"/>
                  </a:cubicBezTo>
                </a:path>
              </a:pathLst>
            </a:custGeom>
            <a:solidFill>
              <a:srgbClr val="7A5C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6" name="Freeform 76"/>
            <p:cNvSpPr>
              <a:spLocks/>
            </p:cNvSpPr>
            <p:nvPr/>
          </p:nvSpPr>
          <p:spPr bwMode="auto">
            <a:xfrm>
              <a:off x="8083302" y="6071928"/>
              <a:ext cx="296692" cy="0"/>
            </a:xfrm>
            <a:custGeom>
              <a:avLst/>
              <a:gdLst>
                <a:gd name="T0" fmla="*/ 114 w 114"/>
                <a:gd name="T1" fmla="*/ 0 w 114"/>
                <a:gd name="T2" fmla="*/ 0 w 114"/>
                <a:gd name="T3" fmla="*/ 114 w 114"/>
                <a:gd name="T4" fmla="*/ 114 w 1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14">
                  <a:moveTo>
                    <a:pt x="11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4" y="0"/>
                    <a:pt x="114" y="0"/>
                    <a:pt x="114" y="0"/>
                  </a:cubicBezTo>
                  <a:cubicBezTo>
                    <a:pt x="114" y="0"/>
                    <a:pt x="114" y="0"/>
                    <a:pt x="114" y="0"/>
                  </a:cubicBezTo>
                </a:path>
              </a:pathLst>
            </a:custGeom>
            <a:solidFill>
              <a:srgbClr val="7A7A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7" name="Freeform 77"/>
            <p:cNvSpPr>
              <a:spLocks/>
            </p:cNvSpPr>
            <p:nvPr/>
          </p:nvSpPr>
          <p:spPr bwMode="auto">
            <a:xfrm>
              <a:off x="8083302" y="5768956"/>
              <a:ext cx="296692" cy="302971"/>
            </a:xfrm>
            <a:custGeom>
              <a:avLst/>
              <a:gdLst>
                <a:gd name="T0" fmla="*/ 114 w 114"/>
                <a:gd name="T1" fmla="*/ 0 h 116"/>
                <a:gd name="T2" fmla="*/ 0 w 114"/>
                <a:gd name="T3" fmla="*/ 116 h 116"/>
                <a:gd name="T4" fmla="*/ 0 w 114"/>
                <a:gd name="T5" fmla="*/ 116 h 116"/>
                <a:gd name="T6" fmla="*/ 114 w 114"/>
                <a:gd name="T7" fmla="*/ 116 h 116"/>
                <a:gd name="T8" fmla="*/ 114 w 114"/>
                <a:gd name="T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" h="116">
                  <a:moveTo>
                    <a:pt x="114" y="0"/>
                  </a:moveTo>
                  <a:cubicBezTo>
                    <a:pt x="51" y="1"/>
                    <a:pt x="0" y="53"/>
                    <a:pt x="0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114" y="116"/>
                    <a:pt x="114" y="116"/>
                    <a:pt x="114" y="116"/>
                  </a:cubicBezTo>
                  <a:cubicBezTo>
                    <a:pt x="114" y="0"/>
                    <a:pt x="114" y="0"/>
                    <a:pt x="114" y="0"/>
                  </a:cubicBezTo>
                </a:path>
              </a:pathLst>
            </a:custGeom>
            <a:solidFill>
              <a:srgbClr val="7A5F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8" name="Oval 78"/>
            <p:cNvSpPr>
              <a:spLocks noChangeArrowheads="1"/>
            </p:cNvSpPr>
            <p:nvPr/>
          </p:nvSpPr>
          <p:spPr bwMode="auto">
            <a:xfrm>
              <a:off x="8083302" y="5737560"/>
              <a:ext cx="604373" cy="60594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79" name="Freeform 79"/>
            <p:cNvSpPr>
              <a:spLocks/>
            </p:cNvSpPr>
            <p:nvPr/>
          </p:nvSpPr>
          <p:spPr bwMode="auto">
            <a:xfrm>
              <a:off x="8256765" y="5922796"/>
              <a:ext cx="257447" cy="235470"/>
            </a:xfrm>
            <a:custGeom>
              <a:avLst/>
              <a:gdLst>
                <a:gd name="T0" fmla="*/ 80 w 164"/>
                <a:gd name="T1" fmla="*/ 0 h 150"/>
                <a:gd name="T2" fmla="*/ 103 w 164"/>
                <a:gd name="T3" fmla="*/ 58 h 150"/>
                <a:gd name="T4" fmla="*/ 164 w 164"/>
                <a:gd name="T5" fmla="*/ 58 h 150"/>
                <a:gd name="T6" fmla="*/ 111 w 164"/>
                <a:gd name="T7" fmla="*/ 93 h 150"/>
                <a:gd name="T8" fmla="*/ 133 w 164"/>
                <a:gd name="T9" fmla="*/ 150 h 150"/>
                <a:gd name="T10" fmla="*/ 80 w 164"/>
                <a:gd name="T11" fmla="*/ 116 h 150"/>
                <a:gd name="T12" fmla="*/ 31 w 164"/>
                <a:gd name="T13" fmla="*/ 150 h 150"/>
                <a:gd name="T14" fmla="*/ 48 w 164"/>
                <a:gd name="T15" fmla="*/ 93 h 150"/>
                <a:gd name="T16" fmla="*/ 0 w 164"/>
                <a:gd name="T17" fmla="*/ 58 h 150"/>
                <a:gd name="T18" fmla="*/ 61 w 164"/>
                <a:gd name="T19" fmla="*/ 58 h 150"/>
                <a:gd name="T20" fmla="*/ 80 w 164"/>
                <a:gd name="T21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4" h="150">
                  <a:moveTo>
                    <a:pt x="80" y="0"/>
                  </a:moveTo>
                  <a:lnTo>
                    <a:pt x="103" y="58"/>
                  </a:lnTo>
                  <a:lnTo>
                    <a:pt x="164" y="58"/>
                  </a:lnTo>
                  <a:lnTo>
                    <a:pt x="111" y="93"/>
                  </a:lnTo>
                  <a:lnTo>
                    <a:pt x="133" y="150"/>
                  </a:lnTo>
                  <a:lnTo>
                    <a:pt x="80" y="116"/>
                  </a:lnTo>
                  <a:lnTo>
                    <a:pt x="31" y="150"/>
                  </a:lnTo>
                  <a:lnTo>
                    <a:pt x="48" y="93"/>
                  </a:lnTo>
                  <a:lnTo>
                    <a:pt x="0" y="58"/>
                  </a:lnTo>
                  <a:lnTo>
                    <a:pt x="61" y="58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80" name="Freeform 80"/>
            <p:cNvSpPr>
              <a:spLocks/>
            </p:cNvSpPr>
            <p:nvPr/>
          </p:nvSpPr>
          <p:spPr bwMode="auto">
            <a:xfrm>
              <a:off x="9180593" y="6071928"/>
              <a:ext cx="605943" cy="302971"/>
            </a:xfrm>
            <a:custGeom>
              <a:avLst/>
              <a:gdLst>
                <a:gd name="T0" fmla="*/ 232 w 232"/>
                <a:gd name="T1" fmla="*/ 0 h 116"/>
                <a:gd name="T2" fmla="*/ 0 w 232"/>
                <a:gd name="T3" fmla="*/ 0 h 116"/>
                <a:gd name="T4" fmla="*/ 116 w 232"/>
                <a:gd name="T5" fmla="*/ 116 h 116"/>
                <a:gd name="T6" fmla="*/ 232 w 232"/>
                <a:gd name="T7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116">
                  <a:moveTo>
                    <a:pt x="23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52" y="116"/>
                    <a:pt x="116" y="116"/>
                  </a:cubicBezTo>
                  <a:cubicBezTo>
                    <a:pt x="180" y="116"/>
                    <a:pt x="232" y="64"/>
                    <a:pt x="232" y="0"/>
                  </a:cubicBezTo>
                </a:path>
              </a:pathLst>
            </a:custGeom>
            <a:solidFill>
              <a:schemeClr val="tx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81" name="Freeform 81"/>
            <p:cNvSpPr>
              <a:spLocks/>
            </p:cNvSpPr>
            <p:nvPr/>
          </p:nvSpPr>
          <p:spPr bwMode="auto">
            <a:xfrm>
              <a:off x="9180593" y="5768956"/>
              <a:ext cx="605943" cy="302971"/>
            </a:xfrm>
            <a:custGeom>
              <a:avLst/>
              <a:gdLst>
                <a:gd name="T0" fmla="*/ 116 w 232"/>
                <a:gd name="T1" fmla="*/ 0 h 116"/>
                <a:gd name="T2" fmla="*/ 115 w 232"/>
                <a:gd name="T3" fmla="*/ 0 h 116"/>
                <a:gd name="T4" fmla="*/ 115 w 232"/>
                <a:gd name="T5" fmla="*/ 116 h 116"/>
                <a:gd name="T6" fmla="*/ 0 w 232"/>
                <a:gd name="T7" fmla="*/ 116 h 116"/>
                <a:gd name="T8" fmla="*/ 0 w 232"/>
                <a:gd name="T9" fmla="*/ 116 h 116"/>
                <a:gd name="T10" fmla="*/ 0 w 232"/>
                <a:gd name="T11" fmla="*/ 116 h 116"/>
                <a:gd name="T12" fmla="*/ 232 w 232"/>
                <a:gd name="T13" fmla="*/ 116 h 116"/>
                <a:gd name="T14" fmla="*/ 232 w 232"/>
                <a:gd name="T15" fmla="*/ 116 h 116"/>
                <a:gd name="T16" fmla="*/ 116 w 232"/>
                <a:gd name="T17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2" h="116">
                  <a:moveTo>
                    <a:pt x="116" y="0"/>
                  </a:moveTo>
                  <a:cubicBezTo>
                    <a:pt x="116" y="0"/>
                    <a:pt x="115" y="0"/>
                    <a:pt x="115" y="0"/>
                  </a:cubicBezTo>
                  <a:cubicBezTo>
                    <a:pt x="115" y="116"/>
                    <a:pt x="115" y="116"/>
                    <a:pt x="115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32" y="116"/>
                    <a:pt x="232" y="116"/>
                    <a:pt x="232" y="116"/>
                  </a:cubicBezTo>
                  <a:cubicBezTo>
                    <a:pt x="232" y="116"/>
                    <a:pt x="232" y="116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</a:path>
              </a:pathLst>
            </a:custGeom>
            <a:solidFill>
              <a:srgbClr val="5C32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82" name="Freeform 82"/>
            <p:cNvSpPr>
              <a:spLocks/>
            </p:cNvSpPr>
            <p:nvPr/>
          </p:nvSpPr>
          <p:spPr bwMode="auto">
            <a:xfrm>
              <a:off x="9180593" y="5768956"/>
              <a:ext cx="299832" cy="302971"/>
            </a:xfrm>
            <a:custGeom>
              <a:avLst/>
              <a:gdLst>
                <a:gd name="T0" fmla="*/ 115 w 115"/>
                <a:gd name="T1" fmla="*/ 0 h 116"/>
                <a:gd name="T2" fmla="*/ 0 w 115"/>
                <a:gd name="T3" fmla="*/ 116 h 116"/>
                <a:gd name="T4" fmla="*/ 115 w 115"/>
                <a:gd name="T5" fmla="*/ 116 h 116"/>
                <a:gd name="T6" fmla="*/ 115 w 115"/>
                <a:gd name="T7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" h="116">
                  <a:moveTo>
                    <a:pt x="115" y="0"/>
                  </a:moveTo>
                  <a:cubicBezTo>
                    <a:pt x="52" y="1"/>
                    <a:pt x="0" y="52"/>
                    <a:pt x="0" y="116"/>
                  </a:cubicBezTo>
                  <a:cubicBezTo>
                    <a:pt x="115" y="116"/>
                    <a:pt x="115" y="116"/>
                    <a:pt x="115" y="116"/>
                  </a:cubicBezTo>
                  <a:cubicBezTo>
                    <a:pt x="115" y="0"/>
                    <a:pt x="115" y="0"/>
                    <a:pt x="115" y="0"/>
                  </a:cubicBezTo>
                </a:path>
              </a:pathLst>
            </a:custGeom>
            <a:solidFill>
              <a:srgbClr val="5C360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83" name="Oval 83"/>
            <p:cNvSpPr>
              <a:spLocks noChangeArrowheads="1"/>
            </p:cNvSpPr>
            <p:nvPr/>
          </p:nvSpPr>
          <p:spPr bwMode="auto">
            <a:xfrm>
              <a:off x="9180593" y="5737560"/>
              <a:ext cx="605943" cy="60594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01" name="Group 100"/>
            <p:cNvGrpSpPr/>
            <p:nvPr/>
          </p:nvGrpSpPr>
          <p:grpSpPr>
            <a:xfrm>
              <a:off x="9368969" y="5933000"/>
              <a:ext cx="229191" cy="215063"/>
              <a:chOff x="9372109" y="5938494"/>
              <a:chExt cx="229191" cy="215063"/>
            </a:xfrm>
            <a:solidFill>
              <a:schemeClr val="accent4"/>
            </a:solidFill>
          </p:grpSpPr>
          <p:sp>
            <p:nvSpPr>
              <p:cNvPr id="84" name="Freeform 84"/>
              <p:cNvSpPr>
                <a:spLocks/>
              </p:cNvSpPr>
              <p:nvPr/>
            </p:nvSpPr>
            <p:spPr bwMode="auto">
              <a:xfrm>
                <a:off x="9403505" y="6123731"/>
                <a:ext cx="166399" cy="29826"/>
              </a:xfrm>
              <a:custGeom>
                <a:avLst/>
                <a:gdLst>
                  <a:gd name="T0" fmla="*/ 63 w 64"/>
                  <a:gd name="T1" fmla="*/ 0 h 11"/>
                  <a:gd name="T2" fmla="*/ 1 w 64"/>
                  <a:gd name="T3" fmla="*/ 0 h 11"/>
                  <a:gd name="T4" fmla="*/ 0 w 64"/>
                  <a:gd name="T5" fmla="*/ 1 h 11"/>
                  <a:gd name="T6" fmla="*/ 0 w 64"/>
                  <a:gd name="T7" fmla="*/ 10 h 11"/>
                  <a:gd name="T8" fmla="*/ 1 w 64"/>
                  <a:gd name="T9" fmla="*/ 11 h 11"/>
                  <a:gd name="T10" fmla="*/ 63 w 64"/>
                  <a:gd name="T11" fmla="*/ 11 h 11"/>
                  <a:gd name="T12" fmla="*/ 64 w 64"/>
                  <a:gd name="T13" fmla="*/ 10 h 11"/>
                  <a:gd name="T14" fmla="*/ 64 w 64"/>
                  <a:gd name="T15" fmla="*/ 1 h 11"/>
                  <a:gd name="T16" fmla="*/ 63 w 64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" h="11">
                    <a:moveTo>
                      <a:pt x="63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1"/>
                      <a:pt x="0" y="11"/>
                      <a:pt x="1" y="11"/>
                    </a:cubicBezTo>
                    <a:cubicBezTo>
                      <a:pt x="63" y="11"/>
                      <a:pt x="63" y="11"/>
                      <a:pt x="63" y="11"/>
                    </a:cubicBezTo>
                    <a:cubicBezTo>
                      <a:pt x="64" y="11"/>
                      <a:pt x="64" y="11"/>
                      <a:pt x="64" y="10"/>
                    </a:cubicBezTo>
                    <a:cubicBezTo>
                      <a:pt x="64" y="1"/>
                      <a:pt x="64" y="1"/>
                      <a:pt x="64" y="1"/>
                    </a:cubicBezTo>
                    <a:cubicBezTo>
                      <a:pt x="64" y="0"/>
                      <a:pt x="64" y="0"/>
                      <a:pt x="6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85" name="Freeform 85"/>
              <p:cNvSpPr>
                <a:spLocks/>
              </p:cNvSpPr>
              <p:nvPr/>
            </p:nvSpPr>
            <p:spPr bwMode="auto">
              <a:xfrm>
                <a:off x="9372109" y="5938494"/>
                <a:ext cx="229191" cy="169538"/>
              </a:xfrm>
              <a:custGeom>
                <a:avLst/>
                <a:gdLst>
                  <a:gd name="T0" fmla="*/ 88 w 88"/>
                  <a:gd name="T1" fmla="*/ 9 h 65"/>
                  <a:gd name="T2" fmla="*/ 79 w 88"/>
                  <a:gd name="T3" fmla="*/ 0 h 65"/>
                  <a:gd name="T4" fmla="*/ 71 w 88"/>
                  <a:gd name="T5" fmla="*/ 9 h 65"/>
                  <a:gd name="T6" fmla="*/ 74 w 88"/>
                  <a:gd name="T7" fmla="*/ 16 h 65"/>
                  <a:gd name="T8" fmla="*/ 59 w 88"/>
                  <a:gd name="T9" fmla="*/ 47 h 65"/>
                  <a:gd name="T10" fmla="*/ 48 w 88"/>
                  <a:gd name="T11" fmla="*/ 16 h 65"/>
                  <a:gd name="T12" fmla="*/ 53 w 88"/>
                  <a:gd name="T13" fmla="*/ 9 h 65"/>
                  <a:gd name="T14" fmla="*/ 44 w 88"/>
                  <a:gd name="T15" fmla="*/ 0 h 65"/>
                  <a:gd name="T16" fmla="*/ 35 w 88"/>
                  <a:gd name="T17" fmla="*/ 9 h 65"/>
                  <a:gd name="T18" fmla="*/ 40 w 88"/>
                  <a:gd name="T19" fmla="*/ 16 h 65"/>
                  <a:gd name="T20" fmla="*/ 29 w 88"/>
                  <a:gd name="T21" fmla="*/ 47 h 65"/>
                  <a:gd name="T22" fmla="*/ 14 w 88"/>
                  <a:gd name="T23" fmla="*/ 16 h 65"/>
                  <a:gd name="T24" fmla="*/ 17 w 88"/>
                  <a:gd name="T25" fmla="*/ 9 h 65"/>
                  <a:gd name="T26" fmla="*/ 9 w 88"/>
                  <a:gd name="T27" fmla="*/ 0 h 65"/>
                  <a:gd name="T28" fmla="*/ 0 w 88"/>
                  <a:gd name="T29" fmla="*/ 9 h 65"/>
                  <a:gd name="T30" fmla="*/ 6 w 88"/>
                  <a:gd name="T31" fmla="*/ 17 h 65"/>
                  <a:gd name="T32" fmla="*/ 12 w 88"/>
                  <a:gd name="T33" fmla="*/ 65 h 65"/>
                  <a:gd name="T34" fmla="*/ 76 w 88"/>
                  <a:gd name="T35" fmla="*/ 65 h 65"/>
                  <a:gd name="T36" fmla="*/ 82 w 88"/>
                  <a:gd name="T37" fmla="*/ 17 h 65"/>
                  <a:gd name="T38" fmla="*/ 88 w 88"/>
                  <a:gd name="T39" fmla="*/ 9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8" h="65">
                    <a:moveTo>
                      <a:pt x="88" y="9"/>
                    </a:moveTo>
                    <a:cubicBezTo>
                      <a:pt x="88" y="4"/>
                      <a:pt x="84" y="0"/>
                      <a:pt x="79" y="0"/>
                    </a:cubicBezTo>
                    <a:cubicBezTo>
                      <a:pt x="74" y="0"/>
                      <a:pt x="71" y="4"/>
                      <a:pt x="71" y="9"/>
                    </a:cubicBezTo>
                    <a:cubicBezTo>
                      <a:pt x="71" y="12"/>
                      <a:pt x="72" y="14"/>
                      <a:pt x="74" y="16"/>
                    </a:cubicBezTo>
                    <a:cubicBezTo>
                      <a:pt x="59" y="47"/>
                      <a:pt x="59" y="47"/>
                      <a:pt x="59" y="47"/>
                    </a:cubicBezTo>
                    <a:cubicBezTo>
                      <a:pt x="48" y="16"/>
                      <a:pt x="48" y="16"/>
                      <a:pt x="48" y="16"/>
                    </a:cubicBezTo>
                    <a:cubicBezTo>
                      <a:pt x="51" y="15"/>
                      <a:pt x="53" y="12"/>
                      <a:pt x="53" y="9"/>
                    </a:cubicBezTo>
                    <a:cubicBezTo>
                      <a:pt x="53" y="4"/>
                      <a:pt x="49" y="0"/>
                      <a:pt x="44" y="0"/>
                    </a:cubicBezTo>
                    <a:cubicBezTo>
                      <a:pt x="39" y="0"/>
                      <a:pt x="35" y="4"/>
                      <a:pt x="35" y="9"/>
                    </a:cubicBezTo>
                    <a:cubicBezTo>
                      <a:pt x="35" y="12"/>
                      <a:pt x="37" y="15"/>
                      <a:pt x="40" y="16"/>
                    </a:cubicBezTo>
                    <a:cubicBezTo>
                      <a:pt x="29" y="47"/>
                      <a:pt x="29" y="47"/>
                      <a:pt x="29" y="47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6" y="14"/>
                      <a:pt x="17" y="12"/>
                      <a:pt x="17" y="9"/>
                    </a:cubicBezTo>
                    <a:cubicBezTo>
                      <a:pt x="17" y="4"/>
                      <a:pt x="14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13"/>
                      <a:pt x="3" y="16"/>
                      <a:pt x="6" y="17"/>
                    </a:cubicBezTo>
                    <a:cubicBezTo>
                      <a:pt x="12" y="65"/>
                      <a:pt x="12" y="65"/>
                      <a:pt x="12" y="65"/>
                    </a:cubicBezTo>
                    <a:cubicBezTo>
                      <a:pt x="76" y="65"/>
                      <a:pt x="76" y="65"/>
                      <a:pt x="76" y="65"/>
                    </a:cubicBezTo>
                    <a:cubicBezTo>
                      <a:pt x="82" y="17"/>
                      <a:pt x="82" y="17"/>
                      <a:pt x="82" y="17"/>
                    </a:cubicBezTo>
                    <a:cubicBezTo>
                      <a:pt x="85" y="16"/>
                      <a:pt x="88" y="13"/>
                      <a:pt x="88" y="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</p:grpSp>
        <p:sp>
          <p:nvSpPr>
            <p:cNvPr id="86" name="Freeform 86"/>
            <p:cNvSpPr>
              <a:spLocks/>
            </p:cNvSpPr>
            <p:nvPr/>
          </p:nvSpPr>
          <p:spPr bwMode="auto">
            <a:xfrm>
              <a:off x="10279454" y="6071928"/>
              <a:ext cx="605943" cy="302971"/>
            </a:xfrm>
            <a:custGeom>
              <a:avLst/>
              <a:gdLst>
                <a:gd name="T0" fmla="*/ 232 w 232"/>
                <a:gd name="T1" fmla="*/ 0 h 116"/>
                <a:gd name="T2" fmla="*/ 0 w 232"/>
                <a:gd name="T3" fmla="*/ 0 h 116"/>
                <a:gd name="T4" fmla="*/ 116 w 232"/>
                <a:gd name="T5" fmla="*/ 116 h 116"/>
                <a:gd name="T6" fmla="*/ 232 w 232"/>
                <a:gd name="T7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116">
                  <a:moveTo>
                    <a:pt x="23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4"/>
                    <a:pt x="52" y="116"/>
                    <a:pt x="116" y="116"/>
                  </a:cubicBezTo>
                  <a:cubicBezTo>
                    <a:pt x="180" y="116"/>
                    <a:pt x="232" y="64"/>
                    <a:pt x="232" y="0"/>
                  </a:cubicBezTo>
                </a:path>
              </a:pathLst>
            </a:custGeom>
            <a:solidFill>
              <a:schemeClr val="tx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87" name="Freeform 87"/>
            <p:cNvSpPr>
              <a:spLocks/>
            </p:cNvSpPr>
            <p:nvPr/>
          </p:nvSpPr>
          <p:spPr bwMode="auto">
            <a:xfrm>
              <a:off x="10279454" y="5768956"/>
              <a:ext cx="605943" cy="302971"/>
            </a:xfrm>
            <a:custGeom>
              <a:avLst/>
              <a:gdLst>
                <a:gd name="T0" fmla="*/ 116 w 232"/>
                <a:gd name="T1" fmla="*/ 0 h 116"/>
                <a:gd name="T2" fmla="*/ 116 w 232"/>
                <a:gd name="T3" fmla="*/ 108 h 116"/>
                <a:gd name="T4" fmla="*/ 1 w 232"/>
                <a:gd name="T5" fmla="*/ 108 h 116"/>
                <a:gd name="T6" fmla="*/ 0 w 232"/>
                <a:gd name="T7" fmla="*/ 116 h 116"/>
                <a:gd name="T8" fmla="*/ 0 w 232"/>
                <a:gd name="T9" fmla="*/ 116 h 116"/>
                <a:gd name="T10" fmla="*/ 232 w 232"/>
                <a:gd name="T11" fmla="*/ 116 h 116"/>
                <a:gd name="T12" fmla="*/ 232 w 232"/>
                <a:gd name="T13" fmla="*/ 116 h 116"/>
                <a:gd name="T14" fmla="*/ 116 w 232"/>
                <a:gd name="T1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2" h="116">
                  <a:moveTo>
                    <a:pt x="116" y="0"/>
                  </a:moveTo>
                  <a:cubicBezTo>
                    <a:pt x="116" y="108"/>
                    <a:pt x="116" y="108"/>
                    <a:pt x="116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0" y="111"/>
                    <a:pt x="0" y="113"/>
                    <a:pt x="0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32" y="116"/>
                    <a:pt x="232" y="116"/>
                    <a:pt x="232" y="116"/>
                  </a:cubicBezTo>
                  <a:cubicBezTo>
                    <a:pt x="232" y="116"/>
                    <a:pt x="232" y="116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</a:path>
              </a:pathLst>
            </a:custGeom>
            <a:solidFill>
              <a:srgbClr val="C28B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88" name="Freeform 88"/>
            <p:cNvSpPr>
              <a:spLocks/>
            </p:cNvSpPr>
            <p:nvPr/>
          </p:nvSpPr>
          <p:spPr bwMode="auto">
            <a:xfrm>
              <a:off x="10282593" y="5768956"/>
              <a:ext cx="299832" cy="282564"/>
            </a:xfrm>
            <a:custGeom>
              <a:avLst/>
              <a:gdLst>
                <a:gd name="T0" fmla="*/ 115 w 115"/>
                <a:gd name="T1" fmla="*/ 0 h 108"/>
                <a:gd name="T2" fmla="*/ 0 w 115"/>
                <a:gd name="T3" fmla="*/ 108 h 108"/>
                <a:gd name="T4" fmla="*/ 115 w 115"/>
                <a:gd name="T5" fmla="*/ 108 h 108"/>
                <a:gd name="T6" fmla="*/ 115 w 115"/>
                <a:gd name="T7" fmla="*/ 0 h 108"/>
                <a:gd name="T8" fmla="*/ 115 w 115"/>
                <a:gd name="T9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108">
                  <a:moveTo>
                    <a:pt x="115" y="0"/>
                  </a:moveTo>
                  <a:cubicBezTo>
                    <a:pt x="54" y="0"/>
                    <a:pt x="3" y="48"/>
                    <a:pt x="0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0"/>
                    <a:pt x="115" y="0"/>
                    <a:pt x="115" y="0"/>
                  </a:cubicBezTo>
                </a:path>
              </a:pathLst>
            </a:custGeom>
            <a:solidFill>
              <a:srgbClr val="C290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89" name="Oval 89"/>
            <p:cNvSpPr>
              <a:spLocks noChangeArrowheads="1"/>
            </p:cNvSpPr>
            <p:nvPr/>
          </p:nvSpPr>
          <p:spPr bwMode="auto">
            <a:xfrm>
              <a:off x="10279454" y="5737560"/>
              <a:ext cx="605943" cy="60594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02" name="Group 101"/>
            <p:cNvGrpSpPr/>
            <p:nvPr/>
          </p:nvGrpSpPr>
          <p:grpSpPr>
            <a:xfrm>
              <a:off x="10471755" y="5928290"/>
              <a:ext cx="221341" cy="224482"/>
              <a:chOff x="10475679" y="5925936"/>
              <a:chExt cx="221341" cy="224482"/>
            </a:xfrm>
          </p:grpSpPr>
          <p:sp>
            <p:nvSpPr>
              <p:cNvPr id="90" name="Freeform 90"/>
              <p:cNvSpPr>
                <a:spLocks noEditPoints="1"/>
              </p:cNvSpPr>
              <p:nvPr/>
            </p:nvSpPr>
            <p:spPr bwMode="auto">
              <a:xfrm>
                <a:off x="10535331" y="5925936"/>
                <a:ext cx="161689" cy="161689"/>
              </a:xfrm>
              <a:custGeom>
                <a:avLst/>
                <a:gdLst>
                  <a:gd name="T0" fmla="*/ 44 w 62"/>
                  <a:gd name="T1" fmla="*/ 6 h 62"/>
                  <a:gd name="T2" fmla="*/ 25 w 62"/>
                  <a:gd name="T3" fmla="*/ 18 h 62"/>
                  <a:gd name="T4" fmla="*/ 2 w 62"/>
                  <a:gd name="T5" fmla="*/ 41 h 62"/>
                  <a:gd name="T6" fmla="*/ 2 w 62"/>
                  <a:gd name="T7" fmla="*/ 49 h 62"/>
                  <a:gd name="T8" fmla="*/ 14 w 62"/>
                  <a:gd name="T9" fmla="*/ 60 h 62"/>
                  <a:gd name="T10" fmla="*/ 21 w 62"/>
                  <a:gd name="T11" fmla="*/ 60 h 62"/>
                  <a:gd name="T12" fmla="*/ 45 w 62"/>
                  <a:gd name="T13" fmla="*/ 37 h 62"/>
                  <a:gd name="T14" fmla="*/ 56 w 62"/>
                  <a:gd name="T15" fmla="*/ 19 h 62"/>
                  <a:gd name="T16" fmla="*/ 62 w 62"/>
                  <a:gd name="T17" fmla="*/ 0 h 62"/>
                  <a:gd name="T18" fmla="*/ 44 w 62"/>
                  <a:gd name="T19" fmla="*/ 6 h 62"/>
                  <a:gd name="T20" fmla="*/ 43 w 62"/>
                  <a:gd name="T21" fmla="*/ 31 h 62"/>
                  <a:gd name="T22" fmla="*/ 31 w 62"/>
                  <a:gd name="T23" fmla="*/ 31 h 62"/>
                  <a:gd name="T24" fmla="*/ 31 w 62"/>
                  <a:gd name="T25" fmla="*/ 19 h 62"/>
                  <a:gd name="T26" fmla="*/ 43 w 62"/>
                  <a:gd name="T27" fmla="*/ 19 h 62"/>
                  <a:gd name="T28" fmla="*/ 43 w 62"/>
                  <a:gd name="T29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2" h="62">
                    <a:moveTo>
                      <a:pt x="44" y="6"/>
                    </a:moveTo>
                    <a:cubicBezTo>
                      <a:pt x="38" y="8"/>
                      <a:pt x="30" y="13"/>
                      <a:pt x="25" y="18"/>
                    </a:cubicBezTo>
                    <a:cubicBezTo>
                      <a:pt x="2" y="41"/>
                      <a:pt x="2" y="41"/>
                      <a:pt x="2" y="41"/>
                    </a:cubicBezTo>
                    <a:cubicBezTo>
                      <a:pt x="0" y="43"/>
                      <a:pt x="0" y="46"/>
                      <a:pt x="2" y="49"/>
                    </a:cubicBezTo>
                    <a:cubicBezTo>
                      <a:pt x="14" y="60"/>
                      <a:pt x="14" y="60"/>
                      <a:pt x="14" y="60"/>
                    </a:cubicBezTo>
                    <a:cubicBezTo>
                      <a:pt x="16" y="62"/>
                      <a:pt x="19" y="62"/>
                      <a:pt x="21" y="60"/>
                    </a:cubicBezTo>
                    <a:cubicBezTo>
                      <a:pt x="45" y="37"/>
                      <a:pt x="45" y="37"/>
                      <a:pt x="45" y="37"/>
                    </a:cubicBezTo>
                    <a:cubicBezTo>
                      <a:pt x="49" y="33"/>
                      <a:pt x="54" y="24"/>
                      <a:pt x="56" y="19"/>
                    </a:cubicBezTo>
                    <a:cubicBezTo>
                      <a:pt x="62" y="0"/>
                      <a:pt x="62" y="0"/>
                      <a:pt x="62" y="0"/>
                    </a:cubicBezTo>
                    <a:lnTo>
                      <a:pt x="44" y="6"/>
                    </a:lnTo>
                    <a:close/>
                    <a:moveTo>
                      <a:pt x="43" y="31"/>
                    </a:moveTo>
                    <a:cubicBezTo>
                      <a:pt x="40" y="34"/>
                      <a:pt x="34" y="34"/>
                      <a:pt x="31" y="31"/>
                    </a:cubicBezTo>
                    <a:cubicBezTo>
                      <a:pt x="28" y="28"/>
                      <a:pt x="28" y="23"/>
                      <a:pt x="31" y="19"/>
                    </a:cubicBezTo>
                    <a:cubicBezTo>
                      <a:pt x="34" y="16"/>
                      <a:pt x="40" y="16"/>
                      <a:pt x="43" y="19"/>
                    </a:cubicBezTo>
                    <a:cubicBezTo>
                      <a:pt x="46" y="23"/>
                      <a:pt x="46" y="28"/>
                      <a:pt x="43" y="3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1" name="Freeform 91"/>
              <p:cNvSpPr>
                <a:spLocks/>
              </p:cNvSpPr>
              <p:nvPr/>
            </p:nvSpPr>
            <p:spPr bwMode="auto">
              <a:xfrm>
                <a:off x="10475679" y="5991868"/>
                <a:ext cx="75350" cy="67501"/>
              </a:xfrm>
              <a:custGeom>
                <a:avLst/>
                <a:gdLst>
                  <a:gd name="T0" fmla="*/ 9 w 29"/>
                  <a:gd name="T1" fmla="*/ 24 h 26"/>
                  <a:gd name="T2" fmla="*/ 29 w 29"/>
                  <a:gd name="T3" fmla="*/ 4 h 26"/>
                  <a:gd name="T4" fmla="*/ 13 w 29"/>
                  <a:gd name="T5" fmla="*/ 4 h 26"/>
                  <a:gd name="T6" fmla="*/ 2 w 29"/>
                  <a:gd name="T7" fmla="*/ 16 h 26"/>
                  <a:gd name="T8" fmla="*/ 2 w 29"/>
                  <a:gd name="T9" fmla="*/ 24 h 26"/>
                  <a:gd name="T10" fmla="*/ 9 w 29"/>
                  <a:gd name="T11" fmla="*/ 24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" h="26">
                    <a:moveTo>
                      <a:pt x="9" y="24"/>
                    </a:moveTo>
                    <a:cubicBezTo>
                      <a:pt x="29" y="4"/>
                      <a:pt x="29" y="4"/>
                      <a:pt x="29" y="4"/>
                    </a:cubicBezTo>
                    <a:cubicBezTo>
                      <a:pt x="25" y="0"/>
                      <a:pt x="18" y="0"/>
                      <a:pt x="13" y="4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0" y="18"/>
                      <a:pt x="0" y="21"/>
                      <a:pt x="2" y="24"/>
                    </a:cubicBezTo>
                    <a:cubicBezTo>
                      <a:pt x="4" y="26"/>
                      <a:pt x="7" y="26"/>
                      <a:pt x="9" y="24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2" name="Freeform 92"/>
              <p:cNvSpPr>
                <a:spLocks/>
              </p:cNvSpPr>
              <p:nvPr/>
            </p:nvSpPr>
            <p:spPr bwMode="auto">
              <a:xfrm>
                <a:off x="10566727" y="6071928"/>
                <a:ext cx="64362" cy="78490"/>
              </a:xfrm>
              <a:custGeom>
                <a:avLst/>
                <a:gdLst>
                  <a:gd name="T0" fmla="*/ 2 w 25"/>
                  <a:gd name="T1" fmla="*/ 20 h 30"/>
                  <a:gd name="T2" fmla="*/ 2 w 25"/>
                  <a:gd name="T3" fmla="*/ 28 h 30"/>
                  <a:gd name="T4" fmla="*/ 9 w 25"/>
                  <a:gd name="T5" fmla="*/ 28 h 30"/>
                  <a:gd name="T6" fmla="*/ 21 w 25"/>
                  <a:gd name="T7" fmla="*/ 16 h 30"/>
                  <a:gd name="T8" fmla="*/ 21 w 25"/>
                  <a:gd name="T9" fmla="*/ 0 h 30"/>
                  <a:gd name="T10" fmla="*/ 2 w 25"/>
                  <a:gd name="T11" fmla="*/ 2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" h="30">
                    <a:moveTo>
                      <a:pt x="2" y="20"/>
                    </a:moveTo>
                    <a:cubicBezTo>
                      <a:pt x="0" y="22"/>
                      <a:pt x="0" y="25"/>
                      <a:pt x="2" y="28"/>
                    </a:cubicBezTo>
                    <a:cubicBezTo>
                      <a:pt x="4" y="30"/>
                      <a:pt x="7" y="30"/>
                      <a:pt x="9" y="28"/>
                    </a:cubicBezTo>
                    <a:cubicBezTo>
                      <a:pt x="21" y="16"/>
                      <a:pt x="21" y="16"/>
                      <a:pt x="21" y="16"/>
                    </a:cubicBezTo>
                    <a:cubicBezTo>
                      <a:pt x="25" y="12"/>
                      <a:pt x="25" y="5"/>
                      <a:pt x="21" y="0"/>
                    </a:cubicBezTo>
                    <a:lnTo>
                      <a:pt x="2" y="2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" name="Freeform 93"/>
              <p:cNvSpPr>
                <a:spLocks/>
              </p:cNvSpPr>
              <p:nvPr/>
            </p:nvSpPr>
            <p:spPr bwMode="auto">
              <a:xfrm>
                <a:off x="10532192" y="6051520"/>
                <a:ext cx="39245" cy="39245"/>
              </a:xfrm>
              <a:custGeom>
                <a:avLst/>
                <a:gdLst>
                  <a:gd name="T0" fmla="*/ 1 w 15"/>
                  <a:gd name="T1" fmla="*/ 2 h 15"/>
                  <a:gd name="T2" fmla="*/ 1 w 15"/>
                  <a:gd name="T3" fmla="*/ 6 h 15"/>
                  <a:gd name="T4" fmla="*/ 9 w 15"/>
                  <a:gd name="T5" fmla="*/ 14 h 15"/>
                  <a:gd name="T6" fmla="*/ 13 w 15"/>
                  <a:gd name="T7" fmla="*/ 14 h 15"/>
                  <a:gd name="T8" fmla="*/ 15 w 15"/>
                  <a:gd name="T9" fmla="*/ 12 h 15"/>
                  <a:gd name="T10" fmla="*/ 3 w 15"/>
                  <a:gd name="T11" fmla="*/ 0 h 15"/>
                  <a:gd name="T12" fmla="*/ 1 w 15"/>
                  <a:gd name="T13" fmla="*/ 2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" h="15">
                    <a:moveTo>
                      <a:pt x="1" y="2"/>
                    </a:moveTo>
                    <a:cubicBezTo>
                      <a:pt x="0" y="3"/>
                      <a:pt x="0" y="5"/>
                      <a:pt x="1" y="6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10" y="15"/>
                      <a:pt x="12" y="15"/>
                      <a:pt x="13" y="14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3" y="0"/>
                      <a:pt x="3" y="0"/>
                      <a:pt x="3" y="0"/>
                    </a:cubicBezTo>
                    <a:lnTo>
                      <a:pt x="1" y="2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" name="Freeform 94"/>
              <p:cNvSpPr>
                <a:spLocks/>
              </p:cNvSpPr>
              <p:nvPr/>
            </p:nvSpPr>
            <p:spPr bwMode="auto">
              <a:xfrm>
                <a:off x="10483528" y="6075067"/>
                <a:ext cx="70641" cy="70641"/>
              </a:xfrm>
              <a:custGeom>
                <a:avLst/>
                <a:gdLst>
                  <a:gd name="T0" fmla="*/ 0 w 27"/>
                  <a:gd name="T1" fmla="*/ 27 h 27"/>
                  <a:gd name="T2" fmla="*/ 22 w 27"/>
                  <a:gd name="T3" fmla="*/ 5 h 27"/>
                  <a:gd name="T4" fmla="*/ 0 w 27"/>
                  <a:gd name="T5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" h="27">
                    <a:moveTo>
                      <a:pt x="0" y="27"/>
                    </a:moveTo>
                    <a:cubicBezTo>
                      <a:pt x="11" y="22"/>
                      <a:pt x="27" y="11"/>
                      <a:pt x="22" y="5"/>
                    </a:cubicBezTo>
                    <a:cubicBezTo>
                      <a:pt x="16" y="0"/>
                      <a:pt x="5" y="16"/>
                      <a:pt x="0" y="2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95" name="Freeform 95"/>
            <p:cNvSpPr>
              <a:spLocks/>
            </p:cNvSpPr>
            <p:nvPr/>
          </p:nvSpPr>
          <p:spPr bwMode="auto">
            <a:xfrm>
              <a:off x="6221518" y="2915059"/>
              <a:ext cx="271576" cy="271575"/>
            </a:xfrm>
            <a:custGeom>
              <a:avLst/>
              <a:gdLst>
                <a:gd name="T0" fmla="*/ 99 w 104"/>
                <a:gd name="T1" fmla="*/ 44 h 104"/>
                <a:gd name="T2" fmla="*/ 60 w 104"/>
                <a:gd name="T3" fmla="*/ 100 h 104"/>
                <a:gd name="T4" fmla="*/ 4 w 104"/>
                <a:gd name="T5" fmla="*/ 60 h 104"/>
                <a:gd name="T6" fmla="*/ 44 w 104"/>
                <a:gd name="T7" fmla="*/ 4 h 104"/>
                <a:gd name="T8" fmla="*/ 99 w 104"/>
                <a:gd name="T9" fmla="*/ 4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104">
                  <a:moveTo>
                    <a:pt x="99" y="44"/>
                  </a:moveTo>
                  <a:cubicBezTo>
                    <a:pt x="104" y="70"/>
                    <a:pt x="86" y="95"/>
                    <a:pt x="60" y="100"/>
                  </a:cubicBezTo>
                  <a:cubicBezTo>
                    <a:pt x="34" y="104"/>
                    <a:pt x="9" y="87"/>
                    <a:pt x="4" y="60"/>
                  </a:cubicBezTo>
                  <a:cubicBezTo>
                    <a:pt x="0" y="34"/>
                    <a:pt x="17" y="9"/>
                    <a:pt x="44" y="4"/>
                  </a:cubicBezTo>
                  <a:cubicBezTo>
                    <a:pt x="70" y="0"/>
                    <a:pt x="95" y="17"/>
                    <a:pt x="99" y="44"/>
                  </a:cubicBezTo>
                  <a:close/>
                </a:path>
              </a:pathLst>
            </a:custGeom>
            <a:solidFill>
              <a:schemeClr val="tx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6" name="Freeform 96"/>
            <p:cNvSpPr>
              <a:spLocks/>
            </p:cNvSpPr>
            <p:nvPr/>
          </p:nvSpPr>
          <p:spPr bwMode="auto">
            <a:xfrm>
              <a:off x="6290590" y="3236868"/>
              <a:ext cx="323379" cy="224481"/>
            </a:xfrm>
            <a:custGeom>
              <a:avLst/>
              <a:gdLst>
                <a:gd name="T0" fmla="*/ 97 w 124"/>
                <a:gd name="T1" fmla="*/ 28 h 86"/>
                <a:gd name="T2" fmla="*/ 35 w 124"/>
                <a:gd name="T3" fmla="*/ 38 h 86"/>
                <a:gd name="T4" fmla="*/ 14 w 124"/>
                <a:gd name="T5" fmla="*/ 0 h 86"/>
                <a:gd name="T6" fmla="*/ 12 w 124"/>
                <a:gd name="T7" fmla="*/ 44 h 86"/>
                <a:gd name="T8" fmla="*/ 0 w 124"/>
                <a:gd name="T9" fmla="*/ 67 h 86"/>
                <a:gd name="T10" fmla="*/ 4 w 124"/>
                <a:gd name="T11" fmla="*/ 74 h 86"/>
                <a:gd name="T12" fmla="*/ 28 w 124"/>
                <a:gd name="T13" fmla="*/ 85 h 86"/>
                <a:gd name="T14" fmla="*/ 104 w 124"/>
                <a:gd name="T15" fmla="*/ 71 h 86"/>
                <a:gd name="T16" fmla="*/ 122 w 124"/>
                <a:gd name="T17" fmla="*/ 46 h 86"/>
                <a:gd name="T18" fmla="*/ 97 w 124"/>
                <a:gd name="T19" fmla="*/ 28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86">
                  <a:moveTo>
                    <a:pt x="97" y="28"/>
                  </a:moveTo>
                  <a:cubicBezTo>
                    <a:pt x="35" y="38"/>
                    <a:pt x="35" y="38"/>
                    <a:pt x="35" y="38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20" y="14"/>
                    <a:pt x="20" y="30"/>
                    <a:pt x="12" y="44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9" y="82"/>
                    <a:pt x="18" y="86"/>
                    <a:pt x="28" y="85"/>
                  </a:cubicBezTo>
                  <a:cubicBezTo>
                    <a:pt x="104" y="71"/>
                    <a:pt x="104" y="71"/>
                    <a:pt x="104" y="71"/>
                  </a:cubicBezTo>
                  <a:cubicBezTo>
                    <a:pt x="116" y="69"/>
                    <a:pt x="124" y="58"/>
                    <a:pt x="122" y="46"/>
                  </a:cubicBezTo>
                  <a:cubicBezTo>
                    <a:pt x="120" y="34"/>
                    <a:pt x="109" y="26"/>
                    <a:pt x="97" y="28"/>
                  </a:cubicBezTo>
                  <a:close/>
                </a:path>
              </a:pathLst>
            </a:custGeom>
            <a:solidFill>
              <a:schemeClr val="tx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7" name="Freeform 97"/>
            <p:cNvSpPr>
              <a:spLocks/>
            </p:cNvSpPr>
            <p:nvPr/>
          </p:nvSpPr>
          <p:spPr bwMode="auto">
            <a:xfrm>
              <a:off x="5770985" y="3111284"/>
              <a:ext cx="571408" cy="712689"/>
            </a:xfrm>
            <a:custGeom>
              <a:avLst/>
              <a:gdLst>
                <a:gd name="T0" fmla="*/ 203 w 219"/>
                <a:gd name="T1" fmla="*/ 169 h 273"/>
                <a:gd name="T2" fmla="*/ 176 w 219"/>
                <a:gd name="T3" fmla="*/ 159 h 273"/>
                <a:gd name="T4" fmla="*/ 165 w 219"/>
                <a:gd name="T5" fmla="*/ 155 h 273"/>
                <a:gd name="T6" fmla="*/ 203 w 219"/>
                <a:gd name="T7" fmla="*/ 81 h 273"/>
                <a:gd name="T8" fmla="*/ 187 w 219"/>
                <a:gd name="T9" fmla="*/ 28 h 273"/>
                <a:gd name="T10" fmla="*/ 182 w 219"/>
                <a:gd name="T11" fmla="*/ 26 h 273"/>
                <a:gd name="T12" fmla="*/ 177 w 219"/>
                <a:gd name="T13" fmla="*/ 24 h 273"/>
                <a:gd name="T14" fmla="*/ 109 w 219"/>
                <a:gd name="T15" fmla="*/ 2 h 273"/>
                <a:gd name="T16" fmla="*/ 91 w 219"/>
                <a:gd name="T17" fmla="*/ 4 h 273"/>
                <a:gd name="T18" fmla="*/ 14 w 219"/>
                <a:gd name="T19" fmla="*/ 51 h 273"/>
                <a:gd name="T20" fmla="*/ 6 w 219"/>
                <a:gd name="T21" fmla="*/ 81 h 273"/>
                <a:gd name="T22" fmla="*/ 29 w 219"/>
                <a:gd name="T23" fmla="*/ 92 h 273"/>
                <a:gd name="T24" fmla="*/ 36 w 219"/>
                <a:gd name="T25" fmla="*/ 89 h 273"/>
                <a:gd name="T26" fmla="*/ 105 w 219"/>
                <a:gd name="T27" fmla="*/ 48 h 273"/>
                <a:gd name="T28" fmla="*/ 128 w 219"/>
                <a:gd name="T29" fmla="*/ 55 h 273"/>
                <a:gd name="T30" fmla="*/ 92 w 219"/>
                <a:gd name="T31" fmla="*/ 127 h 273"/>
                <a:gd name="T32" fmla="*/ 107 w 219"/>
                <a:gd name="T33" fmla="*/ 180 h 273"/>
                <a:gd name="T34" fmla="*/ 110 w 219"/>
                <a:gd name="T35" fmla="*/ 181 h 273"/>
                <a:gd name="T36" fmla="*/ 109 w 219"/>
                <a:gd name="T37" fmla="*/ 181 h 273"/>
                <a:gd name="T38" fmla="*/ 141 w 219"/>
                <a:gd name="T39" fmla="*/ 194 h 273"/>
                <a:gd name="T40" fmla="*/ 154 w 219"/>
                <a:gd name="T41" fmla="*/ 198 h 273"/>
                <a:gd name="T42" fmla="*/ 115 w 219"/>
                <a:gd name="T43" fmla="*/ 234 h 273"/>
                <a:gd name="T44" fmla="*/ 114 w 219"/>
                <a:gd name="T45" fmla="*/ 265 h 273"/>
                <a:gd name="T46" fmla="*/ 134 w 219"/>
                <a:gd name="T47" fmla="*/ 272 h 273"/>
                <a:gd name="T48" fmla="*/ 146 w 219"/>
                <a:gd name="T49" fmla="*/ 266 h 273"/>
                <a:gd name="T50" fmla="*/ 210 w 219"/>
                <a:gd name="T51" fmla="*/ 206 h 273"/>
                <a:gd name="T52" fmla="*/ 217 w 219"/>
                <a:gd name="T53" fmla="*/ 185 h 273"/>
                <a:gd name="T54" fmla="*/ 203 w 219"/>
                <a:gd name="T55" fmla="*/ 169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9" h="273">
                  <a:moveTo>
                    <a:pt x="203" y="169"/>
                  </a:moveTo>
                  <a:cubicBezTo>
                    <a:pt x="176" y="159"/>
                    <a:pt x="176" y="159"/>
                    <a:pt x="176" y="159"/>
                  </a:cubicBezTo>
                  <a:cubicBezTo>
                    <a:pt x="165" y="155"/>
                    <a:pt x="165" y="155"/>
                    <a:pt x="165" y="155"/>
                  </a:cubicBezTo>
                  <a:cubicBezTo>
                    <a:pt x="203" y="81"/>
                    <a:pt x="203" y="81"/>
                    <a:pt x="203" y="81"/>
                  </a:cubicBezTo>
                  <a:cubicBezTo>
                    <a:pt x="213" y="62"/>
                    <a:pt x="206" y="38"/>
                    <a:pt x="187" y="28"/>
                  </a:cubicBezTo>
                  <a:cubicBezTo>
                    <a:pt x="185" y="27"/>
                    <a:pt x="183" y="26"/>
                    <a:pt x="182" y="26"/>
                  </a:cubicBezTo>
                  <a:cubicBezTo>
                    <a:pt x="180" y="25"/>
                    <a:pt x="179" y="24"/>
                    <a:pt x="177" y="24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3" y="0"/>
                    <a:pt x="96" y="1"/>
                    <a:pt x="91" y="4"/>
                  </a:cubicBezTo>
                  <a:cubicBezTo>
                    <a:pt x="14" y="51"/>
                    <a:pt x="14" y="51"/>
                    <a:pt x="14" y="51"/>
                  </a:cubicBezTo>
                  <a:cubicBezTo>
                    <a:pt x="3" y="57"/>
                    <a:pt x="0" y="71"/>
                    <a:pt x="6" y="81"/>
                  </a:cubicBezTo>
                  <a:cubicBezTo>
                    <a:pt x="11" y="89"/>
                    <a:pt x="20" y="93"/>
                    <a:pt x="29" y="92"/>
                  </a:cubicBezTo>
                  <a:cubicBezTo>
                    <a:pt x="31" y="91"/>
                    <a:pt x="34" y="90"/>
                    <a:pt x="36" y="89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28" y="55"/>
                    <a:pt x="128" y="55"/>
                    <a:pt x="128" y="55"/>
                  </a:cubicBezTo>
                  <a:cubicBezTo>
                    <a:pt x="92" y="127"/>
                    <a:pt x="92" y="127"/>
                    <a:pt x="92" y="127"/>
                  </a:cubicBezTo>
                  <a:cubicBezTo>
                    <a:pt x="81" y="146"/>
                    <a:pt x="88" y="170"/>
                    <a:pt x="107" y="180"/>
                  </a:cubicBezTo>
                  <a:cubicBezTo>
                    <a:pt x="108" y="180"/>
                    <a:pt x="109" y="181"/>
                    <a:pt x="110" y="181"/>
                  </a:cubicBezTo>
                  <a:cubicBezTo>
                    <a:pt x="109" y="181"/>
                    <a:pt x="109" y="181"/>
                    <a:pt x="109" y="181"/>
                  </a:cubicBezTo>
                  <a:cubicBezTo>
                    <a:pt x="141" y="194"/>
                    <a:pt x="141" y="194"/>
                    <a:pt x="141" y="194"/>
                  </a:cubicBezTo>
                  <a:cubicBezTo>
                    <a:pt x="154" y="198"/>
                    <a:pt x="154" y="198"/>
                    <a:pt x="154" y="198"/>
                  </a:cubicBezTo>
                  <a:cubicBezTo>
                    <a:pt x="115" y="234"/>
                    <a:pt x="115" y="234"/>
                    <a:pt x="115" y="234"/>
                  </a:cubicBezTo>
                  <a:cubicBezTo>
                    <a:pt x="106" y="242"/>
                    <a:pt x="106" y="256"/>
                    <a:pt x="114" y="265"/>
                  </a:cubicBezTo>
                  <a:cubicBezTo>
                    <a:pt x="120" y="271"/>
                    <a:pt x="127" y="273"/>
                    <a:pt x="134" y="272"/>
                  </a:cubicBezTo>
                  <a:cubicBezTo>
                    <a:pt x="138" y="271"/>
                    <a:pt x="142" y="269"/>
                    <a:pt x="146" y="266"/>
                  </a:cubicBezTo>
                  <a:cubicBezTo>
                    <a:pt x="210" y="206"/>
                    <a:pt x="210" y="206"/>
                    <a:pt x="210" y="206"/>
                  </a:cubicBezTo>
                  <a:cubicBezTo>
                    <a:pt x="216" y="200"/>
                    <a:pt x="219" y="193"/>
                    <a:pt x="217" y="185"/>
                  </a:cubicBezTo>
                  <a:cubicBezTo>
                    <a:pt x="215" y="177"/>
                    <a:pt x="210" y="171"/>
                    <a:pt x="203" y="169"/>
                  </a:cubicBezTo>
                  <a:close/>
                </a:path>
              </a:pathLst>
            </a:custGeom>
            <a:solidFill>
              <a:schemeClr val="tx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8" name="Freeform 98"/>
            <p:cNvSpPr>
              <a:spLocks/>
            </p:cNvSpPr>
            <p:nvPr/>
          </p:nvSpPr>
          <p:spPr bwMode="auto">
            <a:xfrm>
              <a:off x="5770985" y="3549258"/>
              <a:ext cx="304541" cy="365764"/>
            </a:xfrm>
            <a:custGeom>
              <a:avLst/>
              <a:gdLst>
                <a:gd name="T0" fmla="*/ 82 w 117"/>
                <a:gd name="T1" fmla="*/ 0 h 140"/>
                <a:gd name="T2" fmla="*/ 7 w 117"/>
                <a:gd name="T3" fmla="*/ 105 h 140"/>
                <a:gd name="T4" fmla="*/ 12 w 117"/>
                <a:gd name="T5" fmla="*/ 135 h 140"/>
                <a:gd name="T6" fmla="*/ 29 w 117"/>
                <a:gd name="T7" fmla="*/ 139 h 140"/>
                <a:gd name="T8" fmla="*/ 43 w 117"/>
                <a:gd name="T9" fmla="*/ 130 h 140"/>
                <a:gd name="T10" fmla="*/ 117 w 117"/>
                <a:gd name="T11" fmla="*/ 26 h 140"/>
                <a:gd name="T12" fmla="*/ 102 w 117"/>
                <a:gd name="T13" fmla="*/ 21 h 140"/>
                <a:gd name="T14" fmla="*/ 82 w 117"/>
                <a:gd name="T15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140">
                  <a:moveTo>
                    <a:pt x="82" y="0"/>
                  </a:moveTo>
                  <a:cubicBezTo>
                    <a:pt x="7" y="105"/>
                    <a:pt x="7" y="105"/>
                    <a:pt x="7" y="105"/>
                  </a:cubicBezTo>
                  <a:cubicBezTo>
                    <a:pt x="0" y="114"/>
                    <a:pt x="2" y="128"/>
                    <a:pt x="12" y="135"/>
                  </a:cubicBezTo>
                  <a:cubicBezTo>
                    <a:pt x="17" y="139"/>
                    <a:pt x="23" y="140"/>
                    <a:pt x="29" y="139"/>
                  </a:cubicBezTo>
                  <a:cubicBezTo>
                    <a:pt x="35" y="138"/>
                    <a:pt x="40" y="135"/>
                    <a:pt x="43" y="130"/>
                  </a:cubicBezTo>
                  <a:cubicBezTo>
                    <a:pt x="117" y="26"/>
                    <a:pt x="117" y="26"/>
                    <a:pt x="117" y="26"/>
                  </a:cubicBezTo>
                  <a:cubicBezTo>
                    <a:pt x="112" y="25"/>
                    <a:pt x="107" y="24"/>
                    <a:pt x="102" y="21"/>
                  </a:cubicBezTo>
                  <a:cubicBezTo>
                    <a:pt x="93" y="16"/>
                    <a:pt x="86" y="9"/>
                    <a:pt x="82" y="0"/>
                  </a:cubicBezTo>
                  <a:close/>
                </a:path>
              </a:pathLst>
            </a:custGeom>
            <a:solidFill>
              <a:schemeClr val="tx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2" name="Dikdörtgen 1">
            <a:extLst>
              <a:ext uri="{FF2B5EF4-FFF2-40B4-BE49-F238E27FC236}">
                <a16:creationId xmlns:a16="http://schemas.microsoft.com/office/drawing/2014/main" id="{569BE57E-F79D-4F2B-8F59-A0F2768A57CA}"/>
              </a:ext>
            </a:extLst>
          </p:cNvPr>
          <p:cNvSpPr/>
          <p:nvPr/>
        </p:nvSpPr>
        <p:spPr>
          <a:xfrm>
            <a:off x="140910" y="2973731"/>
            <a:ext cx="46904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Eğitimin </a:t>
            </a:r>
            <a:r>
              <a:rPr lang="tr-TR" sz="2400" b="1" dirty="0"/>
              <a:t>tüm kademelerinde ve yaş gruplarında</a:t>
            </a:r>
            <a:r>
              <a:rPr lang="tr-TR" sz="2400" dirty="0"/>
              <a:t> uygulanabilmektedir. 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4030DE7-0DCF-4962-9A8A-211F5E6F7843}"/>
              </a:ext>
            </a:extLst>
          </p:cNvPr>
          <p:cNvSpPr/>
          <p:nvPr/>
        </p:nvSpPr>
        <p:spPr>
          <a:xfrm>
            <a:off x="2195360" y="204841"/>
            <a:ext cx="47516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Eğitimde Yaratıcı Drama</a:t>
            </a:r>
          </a:p>
        </p:txBody>
      </p:sp>
      <p:sp>
        <p:nvSpPr>
          <p:cNvPr id="24" name="Dikdörtgen 23">
            <a:extLst>
              <a:ext uri="{FF2B5EF4-FFF2-40B4-BE49-F238E27FC236}">
                <a16:creationId xmlns:a16="http://schemas.microsoft.com/office/drawing/2014/main" id="{26F4A410-5787-4744-8662-F10F4B73EB4E}"/>
              </a:ext>
            </a:extLst>
          </p:cNvPr>
          <p:cNvSpPr/>
          <p:nvPr/>
        </p:nvSpPr>
        <p:spPr>
          <a:xfrm>
            <a:off x="2509401" y="5909252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Adıgüzel, Ö. (2018). </a:t>
            </a:r>
            <a:r>
              <a:rPr lang="tr-TR" sz="1000" i="1" dirty="0">
                <a:solidFill>
                  <a:srgbClr val="222222"/>
                </a:solidFill>
              </a:rPr>
              <a:t>Eğitimde Yaratıcı Drama</a:t>
            </a:r>
            <a:r>
              <a:rPr lang="tr-TR" sz="1000" dirty="0">
                <a:solidFill>
                  <a:srgbClr val="222222"/>
                </a:solidFill>
              </a:rPr>
              <a:t>. Ankara: Yapı Kredi Yayınları.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5929497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Eğitimde Yaratıcı Drama</a:t>
            </a: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606388" y="1649329"/>
            <a:ext cx="7931224" cy="4012852"/>
            <a:chOff x="2053672" y="1517748"/>
            <a:chExt cx="7922131" cy="4144435"/>
          </a:xfrm>
        </p:grpSpPr>
        <p:grpSp>
          <p:nvGrpSpPr>
            <p:cNvPr id="18" name="Group 17"/>
            <p:cNvGrpSpPr/>
            <p:nvPr/>
          </p:nvGrpSpPr>
          <p:grpSpPr>
            <a:xfrm>
              <a:off x="2053672" y="1517748"/>
              <a:ext cx="5505751" cy="1675262"/>
              <a:chOff x="2053672" y="1517748"/>
              <a:chExt cx="5505751" cy="1675262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2053672" y="1548040"/>
                <a:ext cx="4195610" cy="1644970"/>
                <a:chOff x="2053672" y="1545187"/>
                <a:chExt cx="4195610" cy="164497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053672" y="1545187"/>
                  <a:ext cx="4040383" cy="14478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98" tIns="34299" rIns="68598" bIns="34299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350" dirty="0"/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2437982" y="1695151"/>
                  <a:ext cx="3276600" cy="4000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sz="13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2053672" y="1545187"/>
                  <a:ext cx="4195610" cy="16449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r-TR" sz="2800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Yaratıcı </a:t>
                  </a:r>
                  <a:r>
                    <a:rPr lang="tr-TR" sz="2800" b="1" dirty="0" err="1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Dramanın</a:t>
                  </a:r>
                  <a:r>
                    <a:rPr lang="tr-TR" sz="2800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Bir Araç veya Bir Yöntem Olarak Kullanımı</a:t>
                  </a:r>
                  <a:endParaRPr lang="tr-TR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endParaRPr lang="en-US" sz="13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4" name="Rectangle 33"/>
              <p:cNvSpPr/>
              <p:nvPr/>
            </p:nvSpPr>
            <p:spPr>
              <a:xfrm>
                <a:off x="6109534" y="1517748"/>
                <a:ext cx="1449889" cy="14498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r-TR" sz="6600" b="1" dirty="0"/>
                  <a:t>1</a:t>
                </a:r>
                <a:endParaRPr lang="en-US" sz="6600" b="1" dirty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665694" y="2967636"/>
              <a:ext cx="5310109" cy="1459704"/>
              <a:chOff x="4665694" y="2967636"/>
              <a:chExt cx="5310109" cy="1459704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6089603" y="2967636"/>
                <a:ext cx="3886200" cy="1459704"/>
                <a:chOff x="6089603" y="2967636"/>
                <a:chExt cx="3886200" cy="145970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 flipH="1">
                  <a:off x="6089603" y="2979540"/>
                  <a:ext cx="3886200" cy="14478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98" tIns="34299" rIns="68598" bIns="34299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350"/>
                </a:p>
              </p:txBody>
            </p:sp>
            <p:grpSp>
              <p:nvGrpSpPr>
                <p:cNvPr id="13" name="Group 12"/>
                <p:cNvGrpSpPr/>
                <p:nvPr/>
              </p:nvGrpSpPr>
              <p:grpSpPr>
                <a:xfrm>
                  <a:off x="6114032" y="2967636"/>
                  <a:ext cx="3861770" cy="1199955"/>
                  <a:chOff x="6114032" y="2967636"/>
                  <a:chExt cx="3861770" cy="1199955"/>
                </a:xfrm>
              </p:grpSpPr>
              <p:sp>
                <p:nvSpPr>
                  <p:cNvPr id="40" name="TextBox 39"/>
                  <p:cNvSpPr txBox="1"/>
                  <p:nvPr/>
                </p:nvSpPr>
                <p:spPr>
                  <a:xfrm flipH="1">
                    <a:off x="6474242" y="3129503"/>
                    <a:ext cx="3276600" cy="30992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en-US" sz="13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1" name="TextBox 40"/>
                  <p:cNvSpPr txBox="1"/>
                  <p:nvPr/>
                </p:nvSpPr>
                <p:spPr>
                  <a:xfrm flipH="1">
                    <a:off x="6114032" y="2967636"/>
                    <a:ext cx="3861770" cy="11999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tr-TR" sz="2800" b="1" dirty="0">
                        <a:solidFill>
                          <a:schemeClr val="bg1"/>
                        </a:solidFill>
                      </a:rPr>
                      <a:t>Yaratıcı </a:t>
                    </a:r>
                    <a:r>
                      <a:rPr lang="tr-TR" sz="2800" b="1" dirty="0" err="1">
                        <a:solidFill>
                          <a:schemeClr val="bg1"/>
                        </a:solidFill>
                      </a:rPr>
                      <a:t>Dramanın</a:t>
                    </a:r>
                    <a:r>
                      <a:rPr lang="tr-TR" sz="2800" b="1" dirty="0">
                        <a:solidFill>
                          <a:schemeClr val="bg1"/>
                        </a:solidFill>
                      </a:rPr>
                      <a:t> Bir Ders Olarak Kullanımı</a:t>
                    </a:r>
                    <a:endParaRPr lang="tr-TR" sz="2800" dirty="0">
                      <a:solidFill>
                        <a:schemeClr val="bg1"/>
                      </a:solidFill>
                    </a:endParaRPr>
                  </a:p>
                  <a:p>
                    <a:endParaRPr lang="en-US" sz="13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65" name="Group 64"/>
              <p:cNvGrpSpPr/>
              <p:nvPr/>
            </p:nvGrpSpPr>
            <p:grpSpPr>
              <a:xfrm>
                <a:off x="4665694" y="2988503"/>
                <a:ext cx="1427733" cy="1429876"/>
                <a:chOff x="3229689" y="1600200"/>
                <a:chExt cx="1972203" cy="1975163"/>
              </a:xfrm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3229689" y="1600200"/>
                  <a:ext cx="1972203" cy="1972202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68" name="Freeform 67"/>
                <p:cNvSpPr/>
                <p:nvPr/>
              </p:nvSpPr>
              <p:spPr>
                <a:xfrm>
                  <a:off x="3386842" y="1652181"/>
                  <a:ext cx="1806505" cy="1923182"/>
                </a:xfrm>
                <a:custGeom>
                  <a:avLst/>
                  <a:gdLst>
                    <a:gd name="connsiteX0" fmla="*/ 37935 w 1338013"/>
                    <a:gd name="connsiteY0" fmla="*/ 1009706 h 1464412"/>
                    <a:gd name="connsiteX1" fmla="*/ 419721 w 1338013"/>
                    <a:gd name="connsiteY1" fmla="*/ 1400919 h 1464412"/>
                    <a:gd name="connsiteX2" fmla="*/ 1239853 w 1338013"/>
                    <a:gd name="connsiteY2" fmla="*/ 1400919 h 1464412"/>
                    <a:gd name="connsiteX3" fmla="*/ 1235140 w 1338013"/>
                    <a:gd name="connsiteY3" fmla="*/ 788177 h 1464412"/>
                    <a:gd name="connsiteX4" fmla="*/ 448001 w 1338013"/>
                    <a:gd name="connsiteY4" fmla="*/ 1038 h 1464412"/>
                    <a:gd name="connsiteX5" fmla="*/ 297173 w 1338013"/>
                    <a:gd name="connsiteY5" fmla="*/ 618494 h 1464412"/>
                    <a:gd name="connsiteX6" fmla="*/ 99210 w 1338013"/>
                    <a:gd name="connsiteY6" fmla="*/ 528939 h 1464412"/>
                    <a:gd name="connsiteX7" fmla="*/ 19082 w 1338013"/>
                    <a:gd name="connsiteY7" fmla="*/ 802317 h 1464412"/>
                    <a:gd name="connsiteX8" fmla="*/ 37935 w 1338013"/>
                    <a:gd name="connsiteY8" fmla="*/ 1009706 h 1464412"/>
                    <a:gd name="connsiteX0" fmla="*/ 37935 w 1338013"/>
                    <a:gd name="connsiteY0" fmla="*/ 1009706 h 1464412"/>
                    <a:gd name="connsiteX1" fmla="*/ 419721 w 1338013"/>
                    <a:gd name="connsiteY1" fmla="*/ 1400919 h 1464412"/>
                    <a:gd name="connsiteX2" fmla="*/ 1239853 w 1338013"/>
                    <a:gd name="connsiteY2" fmla="*/ 1400919 h 1464412"/>
                    <a:gd name="connsiteX3" fmla="*/ 1235140 w 1338013"/>
                    <a:gd name="connsiteY3" fmla="*/ 788177 h 1464412"/>
                    <a:gd name="connsiteX4" fmla="*/ 448001 w 1338013"/>
                    <a:gd name="connsiteY4" fmla="*/ 1038 h 1464412"/>
                    <a:gd name="connsiteX5" fmla="*/ 297173 w 1338013"/>
                    <a:gd name="connsiteY5" fmla="*/ 618494 h 1464412"/>
                    <a:gd name="connsiteX6" fmla="*/ 99210 w 1338013"/>
                    <a:gd name="connsiteY6" fmla="*/ 528939 h 1464412"/>
                    <a:gd name="connsiteX7" fmla="*/ 19082 w 1338013"/>
                    <a:gd name="connsiteY7" fmla="*/ 802317 h 1464412"/>
                    <a:gd name="connsiteX8" fmla="*/ 37935 w 1338013"/>
                    <a:gd name="connsiteY8" fmla="*/ 1009706 h 1464412"/>
                    <a:gd name="connsiteX0" fmla="*/ 37935 w 1338013"/>
                    <a:gd name="connsiteY0" fmla="*/ 1009706 h 1400919"/>
                    <a:gd name="connsiteX1" fmla="*/ 419721 w 1338013"/>
                    <a:gd name="connsiteY1" fmla="*/ 1400919 h 1400919"/>
                    <a:gd name="connsiteX2" fmla="*/ 1239853 w 1338013"/>
                    <a:gd name="connsiteY2" fmla="*/ 1400919 h 1400919"/>
                    <a:gd name="connsiteX3" fmla="*/ 1235140 w 1338013"/>
                    <a:gd name="connsiteY3" fmla="*/ 788177 h 1400919"/>
                    <a:gd name="connsiteX4" fmla="*/ 448001 w 1338013"/>
                    <a:gd name="connsiteY4" fmla="*/ 1038 h 1400919"/>
                    <a:gd name="connsiteX5" fmla="*/ 297173 w 1338013"/>
                    <a:gd name="connsiteY5" fmla="*/ 618494 h 1400919"/>
                    <a:gd name="connsiteX6" fmla="*/ 99210 w 1338013"/>
                    <a:gd name="connsiteY6" fmla="*/ 528939 h 1400919"/>
                    <a:gd name="connsiteX7" fmla="*/ 19082 w 1338013"/>
                    <a:gd name="connsiteY7" fmla="*/ 802317 h 1400919"/>
                    <a:gd name="connsiteX8" fmla="*/ 37935 w 1338013"/>
                    <a:gd name="connsiteY8" fmla="*/ 1009706 h 1400919"/>
                    <a:gd name="connsiteX0" fmla="*/ 37935 w 1239853"/>
                    <a:gd name="connsiteY0" fmla="*/ 1009706 h 1400919"/>
                    <a:gd name="connsiteX1" fmla="*/ 419721 w 1239853"/>
                    <a:gd name="connsiteY1" fmla="*/ 1400919 h 1400919"/>
                    <a:gd name="connsiteX2" fmla="*/ 1239853 w 1239853"/>
                    <a:gd name="connsiteY2" fmla="*/ 1400919 h 1400919"/>
                    <a:gd name="connsiteX3" fmla="*/ 1235140 w 1239853"/>
                    <a:gd name="connsiteY3" fmla="*/ 788177 h 1400919"/>
                    <a:gd name="connsiteX4" fmla="*/ 448001 w 1239853"/>
                    <a:gd name="connsiteY4" fmla="*/ 1038 h 1400919"/>
                    <a:gd name="connsiteX5" fmla="*/ 297173 w 1239853"/>
                    <a:gd name="connsiteY5" fmla="*/ 618494 h 1400919"/>
                    <a:gd name="connsiteX6" fmla="*/ 99210 w 1239853"/>
                    <a:gd name="connsiteY6" fmla="*/ 528939 h 1400919"/>
                    <a:gd name="connsiteX7" fmla="*/ 19082 w 1239853"/>
                    <a:gd name="connsiteY7" fmla="*/ 802317 h 1400919"/>
                    <a:gd name="connsiteX8" fmla="*/ 37935 w 1239853"/>
                    <a:gd name="connsiteY8" fmla="*/ 1009706 h 1400919"/>
                    <a:gd name="connsiteX0" fmla="*/ 37935 w 1239853"/>
                    <a:gd name="connsiteY0" fmla="*/ 1009706 h 1400919"/>
                    <a:gd name="connsiteX1" fmla="*/ 419721 w 1239853"/>
                    <a:gd name="connsiteY1" fmla="*/ 1400919 h 1400919"/>
                    <a:gd name="connsiteX2" fmla="*/ 1239853 w 1239853"/>
                    <a:gd name="connsiteY2" fmla="*/ 1400919 h 1400919"/>
                    <a:gd name="connsiteX3" fmla="*/ 1235140 w 1239853"/>
                    <a:gd name="connsiteY3" fmla="*/ 788177 h 1400919"/>
                    <a:gd name="connsiteX4" fmla="*/ 448001 w 1239853"/>
                    <a:gd name="connsiteY4" fmla="*/ 1038 h 1400919"/>
                    <a:gd name="connsiteX5" fmla="*/ 297173 w 1239853"/>
                    <a:gd name="connsiteY5" fmla="*/ 618494 h 1400919"/>
                    <a:gd name="connsiteX6" fmla="*/ 99210 w 1239853"/>
                    <a:gd name="connsiteY6" fmla="*/ 528939 h 1400919"/>
                    <a:gd name="connsiteX7" fmla="*/ 19082 w 1239853"/>
                    <a:gd name="connsiteY7" fmla="*/ 802317 h 1400919"/>
                    <a:gd name="connsiteX8" fmla="*/ 37935 w 1239853"/>
                    <a:gd name="connsiteY8" fmla="*/ 1009706 h 1400919"/>
                    <a:gd name="connsiteX0" fmla="*/ 37935 w 1239853"/>
                    <a:gd name="connsiteY0" fmla="*/ 1008668 h 1399881"/>
                    <a:gd name="connsiteX1" fmla="*/ 419721 w 1239853"/>
                    <a:gd name="connsiteY1" fmla="*/ 1399881 h 1399881"/>
                    <a:gd name="connsiteX2" fmla="*/ 1239853 w 1239853"/>
                    <a:gd name="connsiteY2" fmla="*/ 1399881 h 1399881"/>
                    <a:gd name="connsiteX3" fmla="*/ 1235140 w 1239853"/>
                    <a:gd name="connsiteY3" fmla="*/ 787139 h 1399881"/>
                    <a:gd name="connsiteX4" fmla="*/ 448001 w 1239853"/>
                    <a:gd name="connsiteY4" fmla="*/ 0 h 1399881"/>
                    <a:gd name="connsiteX5" fmla="*/ 297173 w 1239853"/>
                    <a:gd name="connsiteY5" fmla="*/ 617456 h 1399881"/>
                    <a:gd name="connsiteX6" fmla="*/ 99210 w 1239853"/>
                    <a:gd name="connsiteY6" fmla="*/ 527901 h 1399881"/>
                    <a:gd name="connsiteX7" fmla="*/ 19082 w 1239853"/>
                    <a:gd name="connsiteY7" fmla="*/ 801279 h 1399881"/>
                    <a:gd name="connsiteX8" fmla="*/ 37935 w 1239853"/>
                    <a:gd name="connsiteY8" fmla="*/ 1008668 h 13998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239853" h="1399881">
                      <a:moveTo>
                        <a:pt x="37935" y="1008668"/>
                      </a:moveTo>
                      <a:lnTo>
                        <a:pt x="419721" y="1399881"/>
                      </a:lnTo>
                      <a:lnTo>
                        <a:pt x="1239853" y="1399881"/>
                      </a:lnTo>
                      <a:lnTo>
                        <a:pt x="1235140" y="787139"/>
                      </a:lnTo>
                      <a:lnTo>
                        <a:pt x="448001" y="0"/>
                      </a:lnTo>
                      <a:lnTo>
                        <a:pt x="297173" y="617456"/>
                      </a:lnTo>
                      <a:cubicBezTo>
                        <a:pt x="239041" y="705439"/>
                        <a:pt x="145559" y="497264"/>
                        <a:pt x="99210" y="527901"/>
                      </a:cubicBezTo>
                      <a:cubicBezTo>
                        <a:pt x="52862" y="558538"/>
                        <a:pt x="26938" y="721151"/>
                        <a:pt x="19082" y="801279"/>
                      </a:cubicBezTo>
                      <a:cubicBezTo>
                        <a:pt x="11226" y="881407"/>
                        <a:pt x="-28838" y="908901"/>
                        <a:pt x="37935" y="1008668"/>
                      </a:cubicBezTo>
                      <a:close/>
                    </a:path>
                  </a:pathLst>
                </a:custGeom>
                <a:solidFill>
                  <a:schemeClr val="tx1">
                    <a:alpha val="2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tr-TR" sz="6600" b="1" dirty="0"/>
                    <a:t>2</a:t>
                  </a:r>
                  <a:endParaRPr lang="en-US" sz="6600" b="1" dirty="0"/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2437982" y="4562561"/>
              <a:ext cx="3276601" cy="1099622"/>
              <a:chOff x="2437982" y="4563857"/>
              <a:chExt cx="3276600" cy="1099623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2437982" y="4563857"/>
                <a:ext cx="3276600" cy="400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3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Sample text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2437982" y="4986549"/>
                <a:ext cx="3276600" cy="676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350" kern="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This is a sample text.</a:t>
                </a:r>
              </a:p>
              <a:p>
                <a:r>
                  <a:rPr lang="en-US" sz="1350" kern="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Insert your desired text here. </a:t>
                </a:r>
                <a:endParaRPr lang="en-US" sz="13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" name="Dikdörtgen 2">
            <a:extLst>
              <a:ext uri="{FF2B5EF4-FFF2-40B4-BE49-F238E27FC236}">
                <a16:creationId xmlns:a16="http://schemas.microsoft.com/office/drawing/2014/main" id="{1FC5E97F-CFCB-4DE1-8242-2AC2ACA85AD4}"/>
              </a:ext>
            </a:extLst>
          </p:cNvPr>
          <p:cNvSpPr/>
          <p:nvPr/>
        </p:nvSpPr>
        <p:spPr>
          <a:xfrm>
            <a:off x="2358587" y="578185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Adıgüzel, Ö. (2018). </a:t>
            </a:r>
            <a:r>
              <a:rPr lang="tr-TR" sz="1000" i="1" dirty="0">
                <a:solidFill>
                  <a:srgbClr val="222222"/>
                </a:solidFill>
              </a:rPr>
              <a:t>Eğitimde Yaratıcı Drama</a:t>
            </a:r>
            <a:r>
              <a:rPr lang="tr-TR" sz="1000" dirty="0">
                <a:solidFill>
                  <a:srgbClr val="222222"/>
                </a:solidFill>
              </a:rPr>
              <a:t>. Ankara: Yapı Kredi Yayınları.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1497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E0F43316-9798-49C6-9A81-22E7A7615394}"/>
              </a:ext>
            </a:extLst>
          </p:cNvPr>
          <p:cNvSpPr/>
          <p:nvPr/>
        </p:nvSpPr>
        <p:spPr>
          <a:xfrm>
            <a:off x="2698737" y="2275684"/>
            <a:ext cx="62457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</a:rPr>
              <a:t>Yaratıcı drama, </a:t>
            </a:r>
          </a:p>
          <a:p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</a:rPr>
              <a:t>bazı derslerin amaçlarına daha etkili ulaşmada etkin olarak kullanılabilecek 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</a:rPr>
              <a:t>yöntemsel bir işleve </a:t>
            </a:r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</a:rPr>
              <a:t>sahiptir.</a:t>
            </a:r>
          </a:p>
          <a:p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2800" dirty="0"/>
          </a:p>
        </p:txBody>
      </p:sp>
      <p:sp>
        <p:nvSpPr>
          <p:cNvPr id="12" name="Unvan 1">
            <a:extLst>
              <a:ext uri="{FF2B5EF4-FFF2-40B4-BE49-F238E27FC236}">
                <a16:creationId xmlns:a16="http://schemas.microsoft.com/office/drawing/2014/main" id="{E9B1CA1C-7BD8-49BC-B579-BA53325EB246}"/>
              </a:ext>
            </a:extLst>
          </p:cNvPr>
          <p:cNvSpPr txBox="1">
            <a:spLocks/>
          </p:cNvSpPr>
          <p:nvPr/>
        </p:nvSpPr>
        <p:spPr>
          <a:xfrm>
            <a:off x="-5224" y="0"/>
            <a:ext cx="9144000" cy="83671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68598" tIns="34299" rIns="68598" bIns="34299" rtlCol="0" anchor="ctr">
            <a:normAutofit fontScale="85000" lnSpcReduction="10000"/>
          </a:bodyPr>
          <a:lstStyle>
            <a:defPPr>
              <a:defRPr lang="tr-TR"/>
            </a:defPPr>
            <a:lvl1pPr algn="ct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983">
              <a:defRPr/>
            </a:pPr>
            <a:endParaRPr lang="tr-TR" sz="3200" b="1" dirty="0">
              <a:solidFill>
                <a:schemeClr val="bg1"/>
              </a:solidFill>
            </a:endParaRPr>
          </a:p>
          <a:p>
            <a:pPr algn="l" defTabSz="685983">
              <a:defRPr/>
            </a:pP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</a:t>
            </a:r>
            <a:r>
              <a:rPr lang="tr-TR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Dramanın</a:t>
            </a:r>
            <a:r>
              <a:rPr lang="tr-T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Bir Araç veya Bir Yöntem Olarak Kullanımı</a:t>
            </a:r>
          </a:p>
          <a:p>
            <a:pPr algn="l" defTabSz="685983">
              <a:defRPr/>
            </a:pPr>
            <a:endParaRPr lang="tr-TR" sz="18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2" name="Group 223">
            <a:extLst>
              <a:ext uri="{FF2B5EF4-FFF2-40B4-BE49-F238E27FC236}">
                <a16:creationId xmlns:a16="http://schemas.microsoft.com/office/drawing/2014/main" id="{268C17E0-189F-4C2C-BA17-34AB70409B7D}"/>
              </a:ext>
            </a:extLst>
          </p:cNvPr>
          <p:cNvGrpSpPr/>
          <p:nvPr/>
        </p:nvGrpSpPr>
        <p:grpSpPr>
          <a:xfrm>
            <a:off x="265865" y="1222798"/>
            <a:ext cx="710828" cy="1083106"/>
            <a:chOff x="1290638" y="2600325"/>
            <a:chExt cx="1773237" cy="2701926"/>
          </a:xfrm>
        </p:grpSpPr>
        <p:sp>
          <p:nvSpPr>
            <p:cNvPr id="43" name="Freeform 6">
              <a:extLst>
                <a:ext uri="{FF2B5EF4-FFF2-40B4-BE49-F238E27FC236}">
                  <a16:creationId xmlns:a16="http://schemas.microsoft.com/office/drawing/2014/main" id="{BCC03949-A942-49E3-BA2A-2583E89F25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2450" y="4124325"/>
              <a:ext cx="781050" cy="1177925"/>
            </a:xfrm>
            <a:custGeom>
              <a:avLst/>
              <a:gdLst/>
              <a:ahLst/>
              <a:cxnLst>
                <a:cxn ang="0">
                  <a:pos x="412" y="0"/>
                </a:cxn>
                <a:cxn ang="0">
                  <a:pos x="434" y="11"/>
                </a:cxn>
                <a:cxn ang="0">
                  <a:pos x="447" y="15"/>
                </a:cxn>
                <a:cxn ang="0">
                  <a:pos x="458" y="17"/>
                </a:cxn>
                <a:cxn ang="0">
                  <a:pos x="492" y="733"/>
                </a:cxn>
                <a:cxn ang="0">
                  <a:pos x="414" y="738"/>
                </a:cxn>
                <a:cxn ang="0">
                  <a:pos x="324" y="740"/>
                </a:cxn>
                <a:cxn ang="0">
                  <a:pos x="224" y="742"/>
                </a:cxn>
                <a:cxn ang="0">
                  <a:pos x="151" y="742"/>
                </a:cxn>
                <a:cxn ang="0">
                  <a:pos x="84" y="740"/>
                </a:cxn>
                <a:cxn ang="0">
                  <a:pos x="0" y="34"/>
                </a:cxn>
                <a:cxn ang="0">
                  <a:pos x="19" y="19"/>
                </a:cxn>
                <a:cxn ang="0">
                  <a:pos x="93" y="19"/>
                </a:cxn>
                <a:cxn ang="0">
                  <a:pos x="147" y="17"/>
                </a:cxn>
                <a:cxn ang="0">
                  <a:pos x="209" y="15"/>
                </a:cxn>
                <a:cxn ang="0">
                  <a:pos x="274" y="11"/>
                </a:cxn>
                <a:cxn ang="0">
                  <a:pos x="343" y="7"/>
                </a:cxn>
                <a:cxn ang="0">
                  <a:pos x="412" y="0"/>
                </a:cxn>
              </a:cxnLst>
              <a:rect l="0" t="0" r="r" b="b"/>
              <a:pathLst>
                <a:path w="492" h="742">
                  <a:moveTo>
                    <a:pt x="412" y="0"/>
                  </a:moveTo>
                  <a:lnTo>
                    <a:pt x="434" y="11"/>
                  </a:lnTo>
                  <a:lnTo>
                    <a:pt x="447" y="15"/>
                  </a:lnTo>
                  <a:lnTo>
                    <a:pt x="458" y="17"/>
                  </a:lnTo>
                  <a:lnTo>
                    <a:pt x="492" y="733"/>
                  </a:lnTo>
                  <a:lnTo>
                    <a:pt x="414" y="738"/>
                  </a:lnTo>
                  <a:lnTo>
                    <a:pt x="324" y="740"/>
                  </a:lnTo>
                  <a:lnTo>
                    <a:pt x="224" y="742"/>
                  </a:lnTo>
                  <a:lnTo>
                    <a:pt x="151" y="742"/>
                  </a:lnTo>
                  <a:lnTo>
                    <a:pt x="84" y="740"/>
                  </a:lnTo>
                  <a:lnTo>
                    <a:pt x="0" y="34"/>
                  </a:lnTo>
                  <a:lnTo>
                    <a:pt x="19" y="19"/>
                  </a:lnTo>
                  <a:lnTo>
                    <a:pt x="93" y="19"/>
                  </a:lnTo>
                  <a:lnTo>
                    <a:pt x="147" y="17"/>
                  </a:lnTo>
                  <a:lnTo>
                    <a:pt x="209" y="15"/>
                  </a:lnTo>
                  <a:lnTo>
                    <a:pt x="274" y="11"/>
                  </a:lnTo>
                  <a:lnTo>
                    <a:pt x="343" y="7"/>
                  </a:lnTo>
                  <a:lnTo>
                    <a:pt x="412" y="0"/>
                  </a:lnTo>
                  <a:close/>
                </a:path>
              </a:pathLst>
            </a:custGeom>
            <a:solidFill>
              <a:srgbClr val="F9FCF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7">
              <a:extLst>
                <a:ext uri="{FF2B5EF4-FFF2-40B4-BE49-F238E27FC236}">
                  <a16:creationId xmlns:a16="http://schemas.microsoft.com/office/drawing/2014/main" id="{105EC7B6-7CA6-472F-AD96-0D57EC1EB8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013" y="2600325"/>
              <a:ext cx="1408112" cy="1363663"/>
            </a:xfrm>
            <a:custGeom>
              <a:avLst/>
              <a:gdLst/>
              <a:ahLst/>
              <a:cxnLst>
                <a:cxn ang="0">
                  <a:pos x="416" y="0"/>
                </a:cxn>
                <a:cxn ang="0">
                  <a:pos x="479" y="3"/>
                </a:cxn>
                <a:cxn ang="0">
                  <a:pos x="542" y="16"/>
                </a:cxn>
                <a:cxn ang="0">
                  <a:pos x="606" y="37"/>
                </a:cxn>
                <a:cxn ang="0">
                  <a:pos x="661" y="65"/>
                </a:cxn>
                <a:cxn ang="0">
                  <a:pos x="710" y="102"/>
                </a:cxn>
                <a:cxn ang="0">
                  <a:pos x="755" y="145"/>
                </a:cxn>
                <a:cxn ang="0">
                  <a:pos x="792" y="194"/>
                </a:cxn>
                <a:cxn ang="0">
                  <a:pos x="823" y="246"/>
                </a:cxn>
                <a:cxn ang="0">
                  <a:pos x="850" y="302"/>
                </a:cxn>
                <a:cxn ang="0">
                  <a:pos x="868" y="358"/>
                </a:cxn>
                <a:cxn ang="0">
                  <a:pos x="881" y="417"/>
                </a:cxn>
                <a:cxn ang="0">
                  <a:pos x="887" y="473"/>
                </a:cxn>
                <a:cxn ang="0">
                  <a:pos x="887" y="529"/>
                </a:cxn>
                <a:cxn ang="0">
                  <a:pos x="877" y="581"/>
                </a:cxn>
                <a:cxn ang="0">
                  <a:pos x="863" y="630"/>
                </a:cxn>
                <a:cxn ang="0">
                  <a:pos x="835" y="684"/>
                </a:cxn>
                <a:cxn ang="0">
                  <a:pos x="801" y="731"/>
                </a:cxn>
                <a:cxn ang="0">
                  <a:pos x="760" y="770"/>
                </a:cxn>
                <a:cxn ang="0">
                  <a:pos x="712" y="803"/>
                </a:cxn>
                <a:cxn ang="0">
                  <a:pos x="660" y="828"/>
                </a:cxn>
                <a:cxn ang="0">
                  <a:pos x="606" y="846"/>
                </a:cxn>
                <a:cxn ang="0">
                  <a:pos x="546" y="856"/>
                </a:cxn>
                <a:cxn ang="0">
                  <a:pos x="485" y="859"/>
                </a:cxn>
                <a:cxn ang="0">
                  <a:pos x="421" y="854"/>
                </a:cxn>
                <a:cxn ang="0">
                  <a:pos x="358" y="841"/>
                </a:cxn>
                <a:cxn ang="0">
                  <a:pos x="295" y="818"/>
                </a:cxn>
                <a:cxn ang="0">
                  <a:pos x="235" y="788"/>
                </a:cxn>
                <a:cxn ang="0">
                  <a:pos x="179" y="751"/>
                </a:cxn>
                <a:cxn ang="0">
                  <a:pos x="131" y="708"/>
                </a:cxn>
                <a:cxn ang="0">
                  <a:pos x="90" y="660"/>
                </a:cxn>
                <a:cxn ang="0">
                  <a:pos x="54" y="608"/>
                </a:cxn>
                <a:cxn ang="0">
                  <a:pos x="28" y="552"/>
                </a:cxn>
                <a:cxn ang="0">
                  <a:pos x="10" y="494"/>
                </a:cxn>
                <a:cxn ang="0">
                  <a:pos x="0" y="434"/>
                </a:cxn>
                <a:cxn ang="0">
                  <a:pos x="0" y="373"/>
                </a:cxn>
                <a:cxn ang="0">
                  <a:pos x="8" y="311"/>
                </a:cxn>
                <a:cxn ang="0">
                  <a:pos x="28" y="249"/>
                </a:cxn>
                <a:cxn ang="0">
                  <a:pos x="56" y="194"/>
                </a:cxn>
                <a:cxn ang="0">
                  <a:pos x="94" y="143"/>
                </a:cxn>
                <a:cxn ang="0">
                  <a:pos x="136" y="100"/>
                </a:cxn>
                <a:cxn ang="0">
                  <a:pos x="185" y="65"/>
                </a:cxn>
                <a:cxn ang="0">
                  <a:pos x="237" y="37"/>
                </a:cxn>
                <a:cxn ang="0">
                  <a:pos x="293" y="16"/>
                </a:cxn>
                <a:cxn ang="0">
                  <a:pos x="352" y="3"/>
                </a:cxn>
                <a:cxn ang="0">
                  <a:pos x="416" y="0"/>
                </a:cxn>
              </a:cxnLst>
              <a:rect l="0" t="0" r="r" b="b"/>
              <a:pathLst>
                <a:path w="887" h="859">
                  <a:moveTo>
                    <a:pt x="416" y="0"/>
                  </a:moveTo>
                  <a:lnTo>
                    <a:pt x="479" y="3"/>
                  </a:lnTo>
                  <a:lnTo>
                    <a:pt x="542" y="16"/>
                  </a:lnTo>
                  <a:lnTo>
                    <a:pt x="606" y="37"/>
                  </a:lnTo>
                  <a:lnTo>
                    <a:pt x="661" y="65"/>
                  </a:lnTo>
                  <a:lnTo>
                    <a:pt x="710" y="102"/>
                  </a:lnTo>
                  <a:lnTo>
                    <a:pt x="755" y="145"/>
                  </a:lnTo>
                  <a:lnTo>
                    <a:pt x="792" y="194"/>
                  </a:lnTo>
                  <a:lnTo>
                    <a:pt x="823" y="246"/>
                  </a:lnTo>
                  <a:lnTo>
                    <a:pt x="850" y="302"/>
                  </a:lnTo>
                  <a:lnTo>
                    <a:pt x="868" y="358"/>
                  </a:lnTo>
                  <a:lnTo>
                    <a:pt x="881" y="417"/>
                  </a:lnTo>
                  <a:lnTo>
                    <a:pt x="887" y="473"/>
                  </a:lnTo>
                  <a:lnTo>
                    <a:pt x="887" y="529"/>
                  </a:lnTo>
                  <a:lnTo>
                    <a:pt x="877" y="581"/>
                  </a:lnTo>
                  <a:lnTo>
                    <a:pt x="863" y="630"/>
                  </a:lnTo>
                  <a:lnTo>
                    <a:pt x="835" y="684"/>
                  </a:lnTo>
                  <a:lnTo>
                    <a:pt x="801" y="731"/>
                  </a:lnTo>
                  <a:lnTo>
                    <a:pt x="760" y="770"/>
                  </a:lnTo>
                  <a:lnTo>
                    <a:pt x="712" y="803"/>
                  </a:lnTo>
                  <a:lnTo>
                    <a:pt x="660" y="828"/>
                  </a:lnTo>
                  <a:lnTo>
                    <a:pt x="606" y="846"/>
                  </a:lnTo>
                  <a:lnTo>
                    <a:pt x="546" y="856"/>
                  </a:lnTo>
                  <a:lnTo>
                    <a:pt x="485" y="859"/>
                  </a:lnTo>
                  <a:lnTo>
                    <a:pt x="421" y="854"/>
                  </a:lnTo>
                  <a:lnTo>
                    <a:pt x="358" y="841"/>
                  </a:lnTo>
                  <a:lnTo>
                    <a:pt x="295" y="818"/>
                  </a:lnTo>
                  <a:lnTo>
                    <a:pt x="235" y="788"/>
                  </a:lnTo>
                  <a:lnTo>
                    <a:pt x="179" y="751"/>
                  </a:lnTo>
                  <a:lnTo>
                    <a:pt x="131" y="708"/>
                  </a:lnTo>
                  <a:lnTo>
                    <a:pt x="90" y="660"/>
                  </a:lnTo>
                  <a:lnTo>
                    <a:pt x="54" y="608"/>
                  </a:lnTo>
                  <a:lnTo>
                    <a:pt x="28" y="552"/>
                  </a:lnTo>
                  <a:lnTo>
                    <a:pt x="10" y="494"/>
                  </a:lnTo>
                  <a:lnTo>
                    <a:pt x="0" y="434"/>
                  </a:lnTo>
                  <a:lnTo>
                    <a:pt x="0" y="373"/>
                  </a:lnTo>
                  <a:lnTo>
                    <a:pt x="8" y="311"/>
                  </a:lnTo>
                  <a:lnTo>
                    <a:pt x="28" y="249"/>
                  </a:lnTo>
                  <a:lnTo>
                    <a:pt x="56" y="194"/>
                  </a:lnTo>
                  <a:lnTo>
                    <a:pt x="94" y="143"/>
                  </a:lnTo>
                  <a:lnTo>
                    <a:pt x="136" y="100"/>
                  </a:lnTo>
                  <a:lnTo>
                    <a:pt x="185" y="65"/>
                  </a:lnTo>
                  <a:lnTo>
                    <a:pt x="237" y="37"/>
                  </a:lnTo>
                  <a:lnTo>
                    <a:pt x="293" y="16"/>
                  </a:lnTo>
                  <a:lnTo>
                    <a:pt x="352" y="3"/>
                  </a:lnTo>
                  <a:lnTo>
                    <a:pt x="416" y="0"/>
                  </a:lnTo>
                  <a:close/>
                </a:path>
              </a:pathLst>
            </a:custGeom>
            <a:solidFill>
              <a:srgbClr val="FFC89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8">
              <a:extLst>
                <a:ext uri="{FF2B5EF4-FFF2-40B4-BE49-F238E27FC236}">
                  <a16:creationId xmlns:a16="http://schemas.microsoft.com/office/drawing/2014/main" id="{BA1A15A4-36DC-45B1-98B8-FAA83E758A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188" y="2676525"/>
              <a:ext cx="1230312" cy="1190625"/>
            </a:xfrm>
            <a:custGeom>
              <a:avLst/>
              <a:gdLst/>
              <a:ahLst/>
              <a:cxnLst>
                <a:cxn ang="0">
                  <a:pos x="363" y="0"/>
                </a:cxn>
                <a:cxn ang="0">
                  <a:pos x="417" y="4"/>
                </a:cxn>
                <a:cxn ang="0">
                  <a:pos x="473" y="15"/>
                </a:cxn>
                <a:cxn ang="0">
                  <a:pos x="529" y="34"/>
                </a:cxn>
                <a:cxn ang="0">
                  <a:pos x="581" y="62"/>
                </a:cxn>
                <a:cxn ang="0">
                  <a:pos x="628" y="97"/>
                </a:cxn>
                <a:cxn ang="0">
                  <a:pos x="669" y="140"/>
                </a:cxn>
                <a:cxn ang="0">
                  <a:pos x="702" y="187"/>
                </a:cxn>
                <a:cxn ang="0">
                  <a:pos x="730" y="239"/>
                </a:cxn>
                <a:cxn ang="0">
                  <a:pos x="751" y="293"/>
                </a:cxn>
                <a:cxn ang="0">
                  <a:pos x="766" y="347"/>
                </a:cxn>
                <a:cxn ang="0">
                  <a:pos x="775" y="401"/>
                </a:cxn>
                <a:cxn ang="0">
                  <a:pos x="775" y="455"/>
                </a:cxn>
                <a:cxn ang="0">
                  <a:pos x="769" y="505"/>
                </a:cxn>
                <a:cxn ang="0">
                  <a:pos x="754" y="552"/>
                </a:cxn>
                <a:cxn ang="0">
                  <a:pos x="730" y="599"/>
                </a:cxn>
                <a:cxn ang="0">
                  <a:pos x="700" y="640"/>
                </a:cxn>
                <a:cxn ang="0">
                  <a:pos x="663" y="673"/>
                </a:cxn>
                <a:cxn ang="0">
                  <a:pos x="622" y="701"/>
                </a:cxn>
                <a:cxn ang="0">
                  <a:pos x="578" y="724"/>
                </a:cxn>
                <a:cxn ang="0">
                  <a:pos x="529" y="739"/>
                </a:cxn>
                <a:cxn ang="0">
                  <a:pos x="477" y="748"/>
                </a:cxn>
                <a:cxn ang="0">
                  <a:pos x="423" y="750"/>
                </a:cxn>
                <a:cxn ang="0">
                  <a:pos x="369" y="746"/>
                </a:cxn>
                <a:cxn ang="0">
                  <a:pos x="313" y="733"/>
                </a:cxn>
                <a:cxn ang="0">
                  <a:pos x="257" y="714"/>
                </a:cxn>
                <a:cxn ang="0">
                  <a:pos x="200" y="684"/>
                </a:cxn>
                <a:cxn ang="0">
                  <a:pos x="149" y="649"/>
                </a:cxn>
                <a:cxn ang="0">
                  <a:pos x="103" y="606"/>
                </a:cxn>
                <a:cxn ang="0">
                  <a:pos x="66" y="560"/>
                </a:cxn>
                <a:cxn ang="0">
                  <a:pos x="36" y="507"/>
                </a:cxn>
                <a:cxn ang="0">
                  <a:pos x="15" y="453"/>
                </a:cxn>
                <a:cxn ang="0">
                  <a:pos x="2" y="395"/>
                </a:cxn>
                <a:cxn ang="0">
                  <a:pos x="0" y="338"/>
                </a:cxn>
                <a:cxn ang="0">
                  <a:pos x="8" y="278"/>
                </a:cxn>
                <a:cxn ang="0">
                  <a:pos x="26" y="220"/>
                </a:cxn>
                <a:cxn ang="0">
                  <a:pos x="52" y="170"/>
                </a:cxn>
                <a:cxn ang="0">
                  <a:pos x="82" y="127"/>
                </a:cxn>
                <a:cxn ang="0">
                  <a:pos x="120" y="90"/>
                </a:cxn>
                <a:cxn ang="0">
                  <a:pos x="162" y="58"/>
                </a:cxn>
                <a:cxn ang="0">
                  <a:pos x="207" y="34"/>
                </a:cxn>
                <a:cxn ang="0">
                  <a:pos x="257" y="15"/>
                </a:cxn>
                <a:cxn ang="0">
                  <a:pos x="309" y="4"/>
                </a:cxn>
                <a:cxn ang="0">
                  <a:pos x="363" y="0"/>
                </a:cxn>
              </a:cxnLst>
              <a:rect l="0" t="0" r="r" b="b"/>
              <a:pathLst>
                <a:path w="775" h="750">
                  <a:moveTo>
                    <a:pt x="363" y="0"/>
                  </a:moveTo>
                  <a:lnTo>
                    <a:pt x="417" y="4"/>
                  </a:lnTo>
                  <a:lnTo>
                    <a:pt x="473" y="15"/>
                  </a:lnTo>
                  <a:lnTo>
                    <a:pt x="529" y="34"/>
                  </a:lnTo>
                  <a:lnTo>
                    <a:pt x="581" y="62"/>
                  </a:lnTo>
                  <a:lnTo>
                    <a:pt x="628" y="97"/>
                  </a:lnTo>
                  <a:lnTo>
                    <a:pt x="669" y="140"/>
                  </a:lnTo>
                  <a:lnTo>
                    <a:pt x="702" y="187"/>
                  </a:lnTo>
                  <a:lnTo>
                    <a:pt x="730" y="239"/>
                  </a:lnTo>
                  <a:lnTo>
                    <a:pt x="751" y="293"/>
                  </a:lnTo>
                  <a:lnTo>
                    <a:pt x="766" y="347"/>
                  </a:lnTo>
                  <a:lnTo>
                    <a:pt x="775" y="401"/>
                  </a:lnTo>
                  <a:lnTo>
                    <a:pt x="775" y="455"/>
                  </a:lnTo>
                  <a:lnTo>
                    <a:pt x="769" y="505"/>
                  </a:lnTo>
                  <a:lnTo>
                    <a:pt x="754" y="552"/>
                  </a:lnTo>
                  <a:lnTo>
                    <a:pt x="730" y="599"/>
                  </a:lnTo>
                  <a:lnTo>
                    <a:pt x="700" y="640"/>
                  </a:lnTo>
                  <a:lnTo>
                    <a:pt x="663" y="673"/>
                  </a:lnTo>
                  <a:lnTo>
                    <a:pt x="622" y="701"/>
                  </a:lnTo>
                  <a:lnTo>
                    <a:pt x="578" y="724"/>
                  </a:lnTo>
                  <a:lnTo>
                    <a:pt x="529" y="739"/>
                  </a:lnTo>
                  <a:lnTo>
                    <a:pt x="477" y="748"/>
                  </a:lnTo>
                  <a:lnTo>
                    <a:pt x="423" y="750"/>
                  </a:lnTo>
                  <a:lnTo>
                    <a:pt x="369" y="746"/>
                  </a:lnTo>
                  <a:lnTo>
                    <a:pt x="313" y="733"/>
                  </a:lnTo>
                  <a:lnTo>
                    <a:pt x="257" y="714"/>
                  </a:lnTo>
                  <a:lnTo>
                    <a:pt x="200" y="684"/>
                  </a:lnTo>
                  <a:lnTo>
                    <a:pt x="149" y="649"/>
                  </a:lnTo>
                  <a:lnTo>
                    <a:pt x="103" y="606"/>
                  </a:lnTo>
                  <a:lnTo>
                    <a:pt x="66" y="560"/>
                  </a:lnTo>
                  <a:lnTo>
                    <a:pt x="36" y="507"/>
                  </a:lnTo>
                  <a:lnTo>
                    <a:pt x="15" y="453"/>
                  </a:lnTo>
                  <a:lnTo>
                    <a:pt x="2" y="395"/>
                  </a:lnTo>
                  <a:lnTo>
                    <a:pt x="0" y="338"/>
                  </a:lnTo>
                  <a:lnTo>
                    <a:pt x="8" y="278"/>
                  </a:lnTo>
                  <a:lnTo>
                    <a:pt x="26" y="220"/>
                  </a:lnTo>
                  <a:lnTo>
                    <a:pt x="52" y="170"/>
                  </a:lnTo>
                  <a:lnTo>
                    <a:pt x="82" y="127"/>
                  </a:lnTo>
                  <a:lnTo>
                    <a:pt x="120" y="90"/>
                  </a:lnTo>
                  <a:lnTo>
                    <a:pt x="162" y="58"/>
                  </a:lnTo>
                  <a:lnTo>
                    <a:pt x="207" y="34"/>
                  </a:lnTo>
                  <a:lnTo>
                    <a:pt x="257" y="15"/>
                  </a:lnTo>
                  <a:lnTo>
                    <a:pt x="309" y="4"/>
                  </a:lnTo>
                  <a:lnTo>
                    <a:pt x="363" y="0"/>
                  </a:lnTo>
                  <a:close/>
                </a:path>
              </a:pathLst>
            </a:custGeom>
            <a:solidFill>
              <a:srgbClr val="FFD7A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9">
              <a:extLst>
                <a:ext uri="{FF2B5EF4-FFF2-40B4-BE49-F238E27FC236}">
                  <a16:creationId xmlns:a16="http://schemas.microsoft.com/office/drawing/2014/main" id="{509690EB-5488-4DFD-BABC-32790AFB6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8425" y="2628900"/>
              <a:ext cx="1211262" cy="1098550"/>
            </a:xfrm>
            <a:custGeom>
              <a:avLst/>
              <a:gdLst/>
              <a:ahLst/>
              <a:cxnLst>
                <a:cxn ang="0">
                  <a:pos x="413" y="0"/>
                </a:cxn>
                <a:cxn ang="0">
                  <a:pos x="476" y="4"/>
                </a:cxn>
                <a:cxn ang="0">
                  <a:pos x="540" y="17"/>
                </a:cxn>
                <a:cxn ang="0">
                  <a:pos x="603" y="38"/>
                </a:cxn>
                <a:cxn ang="0">
                  <a:pos x="648" y="60"/>
                </a:cxn>
                <a:cxn ang="0">
                  <a:pos x="685" y="82"/>
                </a:cxn>
                <a:cxn ang="0">
                  <a:pos x="715" y="108"/>
                </a:cxn>
                <a:cxn ang="0">
                  <a:pos x="741" y="135"/>
                </a:cxn>
                <a:cxn ang="0">
                  <a:pos x="763" y="164"/>
                </a:cxn>
                <a:cxn ang="0">
                  <a:pos x="759" y="207"/>
                </a:cxn>
                <a:cxn ang="0">
                  <a:pos x="748" y="245"/>
                </a:cxn>
                <a:cxn ang="0">
                  <a:pos x="731" y="274"/>
                </a:cxn>
                <a:cxn ang="0">
                  <a:pos x="709" y="300"/>
                </a:cxn>
                <a:cxn ang="0">
                  <a:pos x="681" y="321"/>
                </a:cxn>
                <a:cxn ang="0">
                  <a:pos x="649" y="336"/>
                </a:cxn>
                <a:cxn ang="0">
                  <a:pos x="614" y="349"/>
                </a:cxn>
                <a:cxn ang="0">
                  <a:pos x="577" y="356"/>
                </a:cxn>
                <a:cxn ang="0">
                  <a:pos x="538" y="362"/>
                </a:cxn>
                <a:cxn ang="0">
                  <a:pos x="497" y="364"/>
                </a:cxn>
                <a:cxn ang="0">
                  <a:pos x="458" y="364"/>
                </a:cxn>
                <a:cxn ang="0">
                  <a:pos x="379" y="360"/>
                </a:cxn>
                <a:cxn ang="0">
                  <a:pos x="344" y="356"/>
                </a:cxn>
                <a:cxn ang="0">
                  <a:pos x="312" y="351"/>
                </a:cxn>
                <a:cxn ang="0">
                  <a:pos x="284" y="345"/>
                </a:cxn>
                <a:cxn ang="0">
                  <a:pos x="262" y="342"/>
                </a:cxn>
                <a:cxn ang="0">
                  <a:pos x="243" y="338"/>
                </a:cxn>
                <a:cxn ang="0">
                  <a:pos x="232" y="336"/>
                </a:cxn>
                <a:cxn ang="0">
                  <a:pos x="229" y="334"/>
                </a:cxn>
                <a:cxn ang="0">
                  <a:pos x="240" y="394"/>
                </a:cxn>
                <a:cxn ang="0">
                  <a:pos x="245" y="448"/>
                </a:cxn>
                <a:cxn ang="0">
                  <a:pos x="243" y="496"/>
                </a:cxn>
                <a:cxn ang="0">
                  <a:pos x="236" y="539"/>
                </a:cxn>
                <a:cxn ang="0">
                  <a:pos x="225" y="578"/>
                </a:cxn>
                <a:cxn ang="0">
                  <a:pos x="210" y="612"/>
                </a:cxn>
                <a:cxn ang="0">
                  <a:pos x="193" y="640"/>
                </a:cxn>
                <a:cxn ang="0">
                  <a:pos x="175" y="662"/>
                </a:cxn>
                <a:cxn ang="0">
                  <a:pos x="154" y="679"/>
                </a:cxn>
                <a:cxn ang="0">
                  <a:pos x="135" y="692"/>
                </a:cxn>
                <a:cxn ang="0">
                  <a:pos x="96" y="651"/>
                </a:cxn>
                <a:cxn ang="0">
                  <a:pos x="65" y="606"/>
                </a:cxn>
                <a:cxn ang="0">
                  <a:pos x="39" y="558"/>
                </a:cxn>
                <a:cxn ang="0">
                  <a:pos x="20" y="507"/>
                </a:cxn>
                <a:cxn ang="0">
                  <a:pos x="7" y="453"/>
                </a:cxn>
                <a:cxn ang="0">
                  <a:pos x="0" y="399"/>
                </a:cxn>
                <a:cxn ang="0">
                  <a:pos x="0" y="345"/>
                </a:cxn>
                <a:cxn ang="0">
                  <a:pos x="9" y="297"/>
                </a:cxn>
                <a:cxn ang="0">
                  <a:pos x="26" y="250"/>
                </a:cxn>
                <a:cxn ang="0">
                  <a:pos x="55" y="194"/>
                </a:cxn>
                <a:cxn ang="0">
                  <a:pos x="91" y="144"/>
                </a:cxn>
                <a:cxn ang="0">
                  <a:pos x="134" y="101"/>
                </a:cxn>
                <a:cxn ang="0">
                  <a:pos x="182" y="66"/>
                </a:cxn>
                <a:cxn ang="0">
                  <a:pos x="234" y="38"/>
                </a:cxn>
                <a:cxn ang="0">
                  <a:pos x="292" y="17"/>
                </a:cxn>
                <a:cxn ang="0">
                  <a:pos x="351" y="4"/>
                </a:cxn>
                <a:cxn ang="0">
                  <a:pos x="413" y="0"/>
                </a:cxn>
              </a:cxnLst>
              <a:rect l="0" t="0" r="r" b="b"/>
              <a:pathLst>
                <a:path w="763" h="692">
                  <a:moveTo>
                    <a:pt x="413" y="0"/>
                  </a:moveTo>
                  <a:lnTo>
                    <a:pt x="476" y="4"/>
                  </a:lnTo>
                  <a:lnTo>
                    <a:pt x="540" y="17"/>
                  </a:lnTo>
                  <a:lnTo>
                    <a:pt x="603" y="38"/>
                  </a:lnTo>
                  <a:lnTo>
                    <a:pt x="648" y="60"/>
                  </a:lnTo>
                  <a:lnTo>
                    <a:pt x="685" y="82"/>
                  </a:lnTo>
                  <a:lnTo>
                    <a:pt x="715" y="108"/>
                  </a:lnTo>
                  <a:lnTo>
                    <a:pt x="741" y="135"/>
                  </a:lnTo>
                  <a:lnTo>
                    <a:pt x="763" y="164"/>
                  </a:lnTo>
                  <a:lnTo>
                    <a:pt x="759" y="207"/>
                  </a:lnTo>
                  <a:lnTo>
                    <a:pt x="748" y="245"/>
                  </a:lnTo>
                  <a:lnTo>
                    <a:pt x="731" y="274"/>
                  </a:lnTo>
                  <a:lnTo>
                    <a:pt x="709" y="300"/>
                  </a:lnTo>
                  <a:lnTo>
                    <a:pt x="681" y="321"/>
                  </a:lnTo>
                  <a:lnTo>
                    <a:pt x="649" y="336"/>
                  </a:lnTo>
                  <a:lnTo>
                    <a:pt x="614" y="349"/>
                  </a:lnTo>
                  <a:lnTo>
                    <a:pt x="577" y="356"/>
                  </a:lnTo>
                  <a:lnTo>
                    <a:pt x="538" y="362"/>
                  </a:lnTo>
                  <a:lnTo>
                    <a:pt x="497" y="364"/>
                  </a:lnTo>
                  <a:lnTo>
                    <a:pt x="458" y="364"/>
                  </a:lnTo>
                  <a:lnTo>
                    <a:pt x="379" y="360"/>
                  </a:lnTo>
                  <a:lnTo>
                    <a:pt x="344" y="356"/>
                  </a:lnTo>
                  <a:lnTo>
                    <a:pt x="312" y="351"/>
                  </a:lnTo>
                  <a:lnTo>
                    <a:pt x="284" y="345"/>
                  </a:lnTo>
                  <a:lnTo>
                    <a:pt x="262" y="342"/>
                  </a:lnTo>
                  <a:lnTo>
                    <a:pt x="243" y="338"/>
                  </a:lnTo>
                  <a:lnTo>
                    <a:pt x="232" y="336"/>
                  </a:lnTo>
                  <a:lnTo>
                    <a:pt x="229" y="334"/>
                  </a:lnTo>
                  <a:lnTo>
                    <a:pt x="240" y="394"/>
                  </a:lnTo>
                  <a:lnTo>
                    <a:pt x="245" y="448"/>
                  </a:lnTo>
                  <a:lnTo>
                    <a:pt x="243" y="496"/>
                  </a:lnTo>
                  <a:lnTo>
                    <a:pt x="236" y="539"/>
                  </a:lnTo>
                  <a:lnTo>
                    <a:pt x="225" y="578"/>
                  </a:lnTo>
                  <a:lnTo>
                    <a:pt x="210" y="612"/>
                  </a:lnTo>
                  <a:lnTo>
                    <a:pt x="193" y="640"/>
                  </a:lnTo>
                  <a:lnTo>
                    <a:pt x="175" y="662"/>
                  </a:lnTo>
                  <a:lnTo>
                    <a:pt x="154" y="679"/>
                  </a:lnTo>
                  <a:lnTo>
                    <a:pt x="135" y="692"/>
                  </a:lnTo>
                  <a:lnTo>
                    <a:pt x="96" y="651"/>
                  </a:lnTo>
                  <a:lnTo>
                    <a:pt x="65" y="606"/>
                  </a:lnTo>
                  <a:lnTo>
                    <a:pt x="39" y="558"/>
                  </a:lnTo>
                  <a:lnTo>
                    <a:pt x="20" y="507"/>
                  </a:lnTo>
                  <a:lnTo>
                    <a:pt x="7" y="453"/>
                  </a:lnTo>
                  <a:lnTo>
                    <a:pt x="0" y="399"/>
                  </a:lnTo>
                  <a:lnTo>
                    <a:pt x="0" y="345"/>
                  </a:lnTo>
                  <a:lnTo>
                    <a:pt x="9" y="297"/>
                  </a:lnTo>
                  <a:lnTo>
                    <a:pt x="26" y="250"/>
                  </a:lnTo>
                  <a:lnTo>
                    <a:pt x="55" y="194"/>
                  </a:lnTo>
                  <a:lnTo>
                    <a:pt x="91" y="144"/>
                  </a:lnTo>
                  <a:lnTo>
                    <a:pt x="134" y="101"/>
                  </a:lnTo>
                  <a:lnTo>
                    <a:pt x="182" y="66"/>
                  </a:lnTo>
                  <a:lnTo>
                    <a:pt x="234" y="38"/>
                  </a:lnTo>
                  <a:lnTo>
                    <a:pt x="292" y="17"/>
                  </a:lnTo>
                  <a:lnTo>
                    <a:pt x="351" y="4"/>
                  </a:lnTo>
                  <a:lnTo>
                    <a:pt x="413" y="0"/>
                  </a:lnTo>
                  <a:close/>
                </a:path>
              </a:pathLst>
            </a:custGeom>
            <a:solidFill>
              <a:srgbClr val="E6934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10">
              <a:extLst>
                <a:ext uri="{FF2B5EF4-FFF2-40B4-BE49-F238E27FC236}">
                  <a16:creationId xmlns:a16="http://schemas.microsoft.com/office/drawing/2014/main" id="{370E9488-2540-42BF-BB6F-400B6264F0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8425" y="2600325"/>
              <a:ext cx="1217612" cy="1106488"/>
            </a:xfrm>
            <a:custGeom>
              <a:avLst/>
              <a:gdLst/>
              <a:ahLst/>
              <a:cxnLst>
                <a:cxn ang="0">
                  <a:pos x="417" y="0"/>
                </a:cxn>
                <a:cxn ang="0">
                  <a:pos x="480" y="3"/>
                </a:cxn>
                <a:cxn ang="0">
                  <a:pos x="543" y="16"/>
                </a:cxn>
                <a:cxn ang="0">
                  <a:pos x="607" y="37"/>
                </a:cxn>
                <a:cxn ang="0">
                  <a:pos x="651" y="59"/>
                </a:cxn>
                <a:cxn ang="0">
                  <a:pos x="687" y="82"/>
                </a:cxn>
                <a:cxn ang="0">
                  <a:pos x="716" y="108"/>
                </a:cxn>
                <a:cxn ang="0">
                  <a:pos x="744" y="134"/>
                </a:cxn>
                <a:cxn ang="0">
                  <a:pos x="767" y="164"/>
                </a:cxn>
                <a:cxn ang="0">
                  <a:pos x="763" y="207"/>
                </a:cxn>
                <a:cxn ang="0">
                  <a:pos x="752" y="244"/>
                </a:cxn>
                <a:cxn ang="0">
                  <a:pos x="735" y="274"/>
                </a:cxn>
                <a:cxn ang="0">
                  <a:pos x="713" y="300"/>
                </a:cxn>
                <a:cxn ang="0">
                  <a:pos x="685" y="320"/>
                </a:cxn>
                <a:cxn ang="0">
                  <a:pos x="653" y="335"/>
                </a:cxn>
                <a:cxn ang="0">
                  <a:pos x="618" y="348"/>
                </a:cxn>
                <a:cxn ang="0">
                  <a:pos x="581" y="356"/>
                </a:cxn>
                <a:cxn ang="0">
                  <a:pos x="541" y="361"/>
                </a:cxn>
                <a:cxn ang="0">
                  <a:pos x="500" y="363"/>
                </a:cxn>
                <a:cxn ang="0">
                  <a:pos x="461" y="363"/>
                </a:cxn>
                <a:cxn ang="0">
                  <a:pos x="383" y="360"/>
                </a:cxn>
                <a:cxn ang="0">
                  <a:pos x="348" y="356"/>
                </a:cxn>
                <a:cxn ang="0">
                  <a:pos x="316" y="350"/>
                </a:cxn>
                <a:cxn ang="0">
                  <a:pos x="288" y="345"/>
                </a:cxn>
                <a:cxn ang="0">
                  <a:pos x="266" y="341"/>
                </a:cxn>
                <a:cxn ang="0">
                  <a:pos x="247" y="337"/>
                </a:cxn>
                <a:cxn ang="0">
                  <a:pos x="236" y="335"/>
                </a:cxn>
                <a:cxn ang="0">
                  <a:pos x="232" y="333"/>
                </a:cxn>
                <a:cxn ang="0">
                  <a:pos x="245" y="395"/>
                </a:cxn>
                <a:cxn ang="0">
                  <a:pos x="251" y="451"/>
                </a:cxn>
                <a:cxn ang="0">
                  <a:pos x="249" y="501"/>
                </a:cxn>
                <a:cxn ang="0">
                  <a:pos x="242" y="544"/>
                </a:cxn>
                <a:cxn ang="0">
                  <a:pos x="230" y="583"/>
                </a:cxn>
                <a:cxn ang="0">
                  <a:pos x="216" y="615"/>
                </a:cxn>
                <a:cxn ang="0">
                  <a:pos x="197" y="643"/>
                </a:cxn>
                <a:cxn ang="0">
                  <a:pos x="178" y="663"/>
                </a:cxn>
                <a:cxn ang="0">
                  <a:pos x="158" y="680"/>
                </a:cxn>
                <a:cxn ang="0">
                  <a:pos x="139" y="691"/>
                </a:cxn>
                <a:cxn ang="0">
                  <a:pos x="121" y="697"/>
                </a:cxn>
                <a:cxn ang="0">
                  <a:pos x="81" y="649"/>
                </a:cxn>
                <a:cxn ang="0">
                  <a:pos x="50" y="598"/>
                </a:cxn>
                <a:cxn ang="0">
                  <a:pos x="26" y="544"/>
                </a:cxn>
                <a:cxn ang="0">
                  <a:pos x="9" y="486"/>
                </a:cxn>
                <a:cxn ang="0">
                  <a:pos x="0" y="429"/>
                </a:cxn>
                <a:cxn ang="0">
                  <a:pos x="0" y="369"/>
                </a:cxn>
                <a:cxn ang="0">
                  <a:pos x="11" y="309"/>
                </a:cxn>
                <a:cxn ang="0">
                  <a:pos x="29" y="249"/>
                </a:cxn>
                <a:cxn ang="0">
                  <a:pos x="57" y="194"/>
                </a:cxn>
                <a:cxn ang="0">
                  <a:pos x="95" y="143"/>
                </a:cxn>
                <a:cxn ang="0">
                  <a:pos x="137" y="100"/>
                </a:cxn>
                <a:cxn ang="0">
                  <a:pos x="186" y="65"/>
                </a:cxn>
                <a:cxn ang="0">
                  <a:pos x="238" y="37"/>
                </a:cxn>
                <a:cxn ang="0">
                  <a:pos x="294" y="16"/>
                </a:cxn>
                <a:cxn ang="0">
                  <a:pos x="353" y="3"/>
                </a:cxn>
                <a:cxn ang="0">
                  <a:pos x="417" y="0"/>
                </a:cxn>
              </a:cxnLst>
              <a:rect l="0" t="0" r="r" b="b"/>
              <a:pathLst>
                <a:path w="767" h="697">
                  <a:moveTo>
                    <a:pt x="417" y="0"/>
                  </a:moveTo>
                  <a:lnTo>
                    <a:pt x="480" y="3"/>
                  </a:lnTo>
                  <a:lnTo>
                    <a:pt x="543" y="16"/>
                  </a:lnTo>
                  <a:lnTo>
                    <a:pt x="607" y="37"/>
                  </a:lnTo>
                  <a:lnTo>
                    <a:pt x="651" y="59"/>
                  </a:lnTo>
                  <a:lnTo>
                    <a:pt x="687" y="82"/>
                  </a:lnTo>
                  <a:lnTo>
                    <a:pt x="716" y="108"/>
                  </a:lnTo>
                  <a:lnTo>
                    <a:pt x="744" y="134"/>
                  </a:lnTo>
                  <a:lnTo>
                    <a:pt x="767" y="164"/>
                  </a:lnTo>
                  <a:lnTo>
                    <a:pt x="763" y="207"/>
                  </a:lnTo>
                  <a:lnTo>
                    <a:pt x="752" y="244"/>
                  </a:lnTo>
                  <a:lnTo>
                    <a:pt x="735" y="274"/>
                  </a:lnTo>
                  <a:lnTo>
                    <a:pt x="713" y="300"/>
                  </a:lnTo>
                  <a:lnTo>
                    <a:pt x="685" y="320"/>
                  </a:lnTo>
                  <a:lnTo>
                    <a:pt x="653" y="335"/>
                  </a:lnTo>
                  <a:lnTo>
                    <a:pt x="618" y="348"/>
                  </a:lnTo>
                  <a:lnTo>
                    <a:pt x="581" y="356"/>
                  </a:lnTo>
                  <a:lnTo>
                    <a:pt x="541" y="361"/>
                  </a:lnTo>
                  <a:lnTo>
                    <a:pt x="500" y="363"/>
                  </a:lnTo>
                  <a:lnTo>
                    <a:pt x="461" y="363"/>
                  </a:lnTo>
                  <a:lnTo>
                    <a:pt x="383" y="360"/>
                  </a:lnTo>
                  <a:lnTo>
                    <a:pt x="348" y="356"/>
                  </a:lnTo>
                  <a:lnTo>
                    <a:pt x="316" y="350"/>
                  </a:lnTo>
                  <a:lnTo>
                    <a:pt x="288" y="345"/>
                  </a:lnTo>
                  <a:lnTo>
                    <a:pt x="266" y="341"/>
                  </a:lnTo>
                  <a:lnTo>
                    <a:pt x="247" y="337"/>
                  </a:lnTo>
                  <a:lnTo>
                    <a:pt x="236" y="335"/>
                  </a:lnTo>
                  <a:lnTo>
                    <a:pt x="232" y="333"/>
                  </a:lnTo>
                  <a:lnTo>
                    <a:pt x="245" y="395"/>
                  </a:lnTo>
                  <a:lnTo>
                    <a:pt x="251" y="451"/>
                  </a:lnTo>
                  <a:lnTo>
                    <a:pt x="249" y="501"/>
                  </a:lnTo>
                  <a:lnTo>
                    <a:pt x="242" y="544"/>
                  </a:lnTo>
                  <a:lnTo>
                    <a:pt x="230" y="583"/>
                  </a:lnTo>
                  <a:lnTo>
                    <a:pt x="216" y="615"/>
                  </a:lnTo>
                  <a:lnTo>
                    <a:pt x="197" y="643"/>
                  </a:lnTo>
                  <a:lnTo>
                    <a:pt x="178" y="663"/>
                  </a:lnTo>
                  <a:lnTo>
                    <a:pt x="158" y="680"/>
                  </a:lnTo>
                  <a:lnTo>
                    <a:pt x="139" y="691"/>
                  </a:lnTo>
                  <a:lnTo>
                    <a:pt x="121" y="697"/>
                  </a:lnTo>
                  <a:lnTo>
                    <a:pt x="81" y="649"/>
                  </a:lnTo>
                  <a:lnTo>
                    <a:pt x="50" y="598"/>
                  </a:lnTo>
                  <a:lnTo>
                    <a:pt x="26" y="544"/>
                  </a:lnTo>
                  <a:lnTo>
                    <a:pt x="9" y="486"/>
                  </a:lnTo>
                  <a:lnTo>
                    <a:pt x="0" y="429"/>
                  </a:lnTo>
                  <a:lnTo>
                    <a:pt x="0" y="369"/>
                  </a:lnTo>
                  <a:lnTo>
                    <a:pt x="11" y="309"/>
                  </a:lnTo>
                  <a:lnTo>
                    <a:pt x="29" y="249"/>
                  </a:lnTo>
                  <a:lnTo>
                    <a:pt x="57" y="194"/>
                  </a:lnTo>
                  <a:lnTo>
                    <a:pt x="95" y="143"/>
                  </a:lnTo>
                  <a:lnTo>
                    <a:pt x="137" y="100"/>
                  </a:lnTo>
                  <a:lnTo>
                    <a:pt x="186" y="65"/>
                  </a:lnTo>
                  <a:lnTo>
                    <a:pt x="238" y="37"/>
                  </a:lnTo>
                  <a:lnTo>
                    <a:pt x="294" y="16"/>
                  </a:lnTo>
                  <a:lnTo>
                    <a:pt x="353" y="3"/>
                  </a:lnTo>
                  <a:lnTo>
                    <a:pt x="41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11">
              <a:extLst>
                <a:ext uri="{FF2B5EF4-FFF2-40B4-BE49-F238E27FC236}">
                  <a16:creationId xmlns:a16="http://schemas.microsoft.com/office/drawing/2014/main" id="{BA906C8F-5D51-4943-8488-D5D4E8BFE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7875" y="4138613"/>
              <a:ext cx="277812" cy="169863"/>
            </a:xfrm>
            <a:custGeom>
              <a:avLst/>
              <a:gdLst/>
              <a:ahLst/>
              <a:cxnLst>
                <a:cxn ang="0">
                  <a:pos x="175" y="0"/>
                </a:cxn>
                <a:cxn ang="0">
                  <a:pos x="138" y="105"/>
                </a:cxn>
                <a:cxn ang="0">
                  <a:pos x="89" y="107"/>
                </a:cxn>
                <a:cxn ang="0">
                  <a:pos x="0" y="8"/>
                </a:cxn>
                <a:cxn ang="0">
                  <a:pos x="54" y="6"/>
                </a:cxn>
                <a:cxn ang="0">
                  <a:pos x="113" y="4"/>
                </a:cxn>
                <a:cxn ang="0">
                  <a:pos x="175" y="0"/>
                </a:cxn>
              </a:cxnLst>
              <a:rect l="0" t="0" r="r" b="b"/>
              <a:pathLst>
                <a:path w="175" h="107">
                  <a:moveTo>
                    <a:pt x="175" y="0"/>
                  </a:moveTo>
                  <a:lnTo>
                    <a:pt x="138" y="105"/>
                  </a:lnTo>
                  <a:lnTo>
                    <a:pt x="89" y="107"/>
                  </a:lnTo>
                  <a:lnTo>
                    <a:pt x="0" y="8"/>
                  </a:lnTo>
                  <a:lnTo>
                    <a:pt x="54" y="6"/>
                  </a:lnTo>
                  <a:lnTo>
                    <a:pt x="113" y="4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DA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0E52F60D-BFD5-4D59-805E-887BC1A9F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050" y="4278313"/>
              <a:ext cx="250825" cy="965200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67" y="56"/>
                </a:cxn>
                <a:cxn ang="0">
                  <a:pos x="82" y="116"/>
                </a:cxn>
                <a:cxn ang="0">
                  <a:pos x="97" y="173"/>
                </a:cxn>
                <a:cxn ang="0">
                  <a:pos x="110" y="231"/>
                </a:cxn>
                <a:cxn ang="0">
                  <a:pos x="121" y="287"/>
                </a:cxn>
                <a:cxn ang="0">
                  <a:pos x="130" y="339"/>
                </a:cxn>
                <a:cxn ang="0">
                  <a:pos x="139" y="386"/>
                </a:cxn>
                <a:cxn ang="0">
                  <a:pos x="145" y="427"/>
                </a:cxn>
                <a:cxn ang="0">
                  <a:pos x="151" y="462"/>
                </a:cxn>
                <a:cxn ang="0">
                  <a:pos x="154" y="488"/>
                </a:cxn>
                <a:cxn ang="0">
                  <a:pos x="158" y="505"/>
                </a:cxn>
                <a:cxn ang="0">
                  <a:pos x="158" y="511"/>
                </a:cxn>
                <a:cxn ang="0">
                  <a:pos x="84" y="608"/>
                </a:cxn>
                <a:cxn ang="0">
                  <a:pos x="0" y="520"/>
                </a:cxn>
                <a:cxn ang="0">
                  <a:pos x="3" y="470"/>
                </a:cxn>
                <a:cxn ang="0">
                  <a:pos x="5" y="416"/>
                </a:cxn>
                <a:cxn ang="0">
                  <a:pos x="7" y="360"/>
                </a:cxn>
                <a:cxn ang="0">
                  <a:pos x="9" y="302"/>
                </a:cxn>
                <a:cxn ang="0">
                  <a:pos x="9" y="95"/>
                </a:cxn>
                <a:cxn ang="0">
                  <a:pos x="7" y="58"/>
                </a:cxn>
                <a:cxn ang="0">
                  <a:pos x="7" y="4"/>
                </a:cxn>
                <a:cxn ang="0">
                  <a:pos x="50" y="0"/>
                </a:cxn>
              </a:cxnLst>
              <a:rect l="0" t="0" r="r" b="b"/>
              <a:pathLst>
                <a:path w="158" h="608">
                  <a:moveTo>
                    <a:pt x="50" y="0"/>
                  </a:moveTo>
                  <a:lnTo>
                    <a:pt x="67" y="56"/>
                  </a:lnTo>
                  <a:lnTo>
                    <a:pt x="82" y="116"/>
                  </a:lnTo>
                  <a:lnTo>
                    <a:pt x="97" y="173"/>
                  </a:lnTo>
                  <a:lnTo>
                    <a:pt x="110" y="231"/>
                  </a:lnTo>
                  <a:lnTo>
                    <a:pt x="121" y="287"/>
                  </a:lnTo>
                  <a:lnTo>
                    <a:pt x="130" y="339"/>
                  </a:lnTo>
                  <a:lnTo>
                    <a:pt x="139" y="386"/>
                  </a:lnTo>
                  <a:lnTo>
                    <a:pt x="145" y="427"/>
                  </a:lnTo>
                  <a:lnTo>
                    <a:pt x="151" y="462"/>
                  </a:lnTo>
                  <a:lnTo>
                    <a:pt x="154" y="488"/>
                  </a:lnTo>
                  <a:lnTo>
                    <a:pt x="158" y="505"/>
                  </a:lnTo>
                  <a:lnTo>
                    <a:pt x="158" y="511"/>
                  </a:lnTo>
                  <a:lnTo>
                    <a:pt x="84" y="608"/>
                  </a:lnTo>
                  <a:lnTo>
                    <a:pt x="0" y="520"/>
                  </a:lnTo>
                  <a:lnTo>
                    <a:pt x="3" y="470"/>
                  </a:lnTo>
                  <a:lnTo>
                    <a:pt x="5" y="416"/>
                  </a:lnTo>
                  <a:lnTo>
                    <a:pt x="7" y="360"/>
                  </a:lnTo>
                  <a:lnTo>
                    <a:pt x="9" y="302"/>
                  </a:lnTo>
                  <a:lnTo>
                    <a:pt x="9" y="95"/>
                  </a:lnTo>
                  <a:lnTo>
                    <a:pt x="7" y="58"/>
                  </a:lnTo>
                  <a:lnTo>
                    <a:pt x="7" y="4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DA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060FF2F3-124D-4E63-A96F-65F16D0885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800" y="2682875"/>
              <a:ext cx="895350" cy="417513"/>
            </a:xfrm>
            <a:custGeom>
              <a:avLst/>
              <a:gdLst/>
              <a:ahLst/>
              <a:cxnLst>
                <a:cxn ang="0">
                  <a:pos x="411" y="0"/>
                </a:cxn>
                <a:cxn ang="0">
                  <a:pos x="417" y="2"/>
                </a:cxn>
                <a:cxn ang="0">
                  <a:pos x="432" y="5"/>
                </a:cxn>
                <a:cxn ang="0">
                  <a:pos x="452" y="11"/>
                </a:cxn>
                <a:cxn ang="0">
                  <a:pos x="477" y="20"/>
                </a:cxn>
                <a:cxn ang="0">
                  <a:pos x="503" y="33"/>
                </a:cxn>
                <a:cxn ang="0">
                  <a:pos x="527" y="50"/>
                </a:cxn>
                <a:cxn ang="0">
                  <a:pos x="547" y="71"/>
                </a:cxn>
                <a:cxn ang="0">
                  <a:pos x="560" y="95"/>
                </a:cxn>
                <a:cxn ang="0">
                  <a:pos x="564" y="112"/>
                </a:cxn>
                <a:cxn ang="0">
                  <a:pos x="564" y="132"/>
                </a:cxn>
                <a:cxn ang="0">
                  <a:pos x="560" y="153"/>
                </a:cxn>
                <a:cxn ang="0">
                  <a:pos x="551" y="175"/>
                </a:cxn>
                <a:cxn ang="0">
                  <a:pos x="538" y="196"/>
                </a:cxn>
                <a:cxn ang="0">
                  <a:pos x="518" y="216"/>
                </a:cxn>
                <a:cxn ang="0">
                  <a:pos x="491" y="233"/>
                </a:cxn>
                <a:cxn ang="0">
                  <a:pos x="460" y="248"/>
                </a:cxn>
                <a:cxn ang="0">
                  <a:pos x="419" y="257"/>
                </a:cxn>
                <a:cxn ang="0">
                  <a:pos x="370" y="263"/>
                </a:cxn>
                <a:cxn ang="0">
                  <a:pos x="302" y="263"/>
                </a:cxn>
                <a:cxn ang="0">
                  <a:pos x="240" y="259"/>
                </a:cxn>
                <a:cxn ang="0">
                  <a:pos x="184" y="252"/>
                </a:cxn>
                <a:cxn ang="0">
                  <a:pos x="136" y="240"/>
                </a:cxn>
                <a:cxn ang="0">
                  <a:pos x="95" y="227"/>
                </a:cxn>
                <a:cxn ang="0">
                  <a:pos x="61" y="214"/>
                </a:cxn>
                <a:cxn ang="0">
                  <a:pos x="35" y="203"/>
                </a:cxn>
                <a:cxn ang="0">
                  <a:pos x="15" y="192"/>
                </a:cxn>
                <a:cxn ang="0">
                  <a:pos x="4" y="184"/>
                </a:cxn>
                <a:cxn ang="0">
                  <a:pos x="0" y="183"/>
                </a:cxn>
                <a:cxn ang="0">
                  <a:pos x="63" y="190"/>
                </a:cxn>
                <a:cxn ang="0">
                  <a:pos x="119" y="192"/>
                </a:cxn>
                <a:cxn ang="0">
                  <a:pos x="169" y="186"/>
                </a:cxn>
                <a:cxn ang="0">
                  <a:pos x="214" y="175"/>
                </a:cxn>
                <a:cxn ang="0">
                  <a:pos x="253" y="160"/>
                </a:cxn>
                <a:cxn ang="0">
                  <a:pos x="289" y="143"/>
                </a:cxn>
                <a:cxn ang="0">
                  <a:pos x="316" y="123"/>
                </a:cxn>
                <a:cxn ang="0">
                  <a:pos x="343" y="102"/>
                </a:cxn>
                <a:cxn ang="0">
                  <a:pos x="361" y="80"/>
                </a:cxn>
                <a:cxn ang="0">
                  <a:pos x="378" y="60"/>
                </a:cxn>
                <a:cxn ang="0">
                  <a:pos x="391" y="41"/>
                </a:cxn>
                <a:cxn ang="0">
                  <a:pos x="400" y="24"/>
                </a:cxn>
                <a:cxn ang="0">
                  <a:pos x="406" y="11"/>
                </a:cxn>
                <a:cxn ang="0">
                  <a:pos x="411" y="0"/>
                </a:cxn>
              </a:cxnLst>
              <a:rect l="0" t="0" r="r" b="b"/>
              <a:pathLst>
                <a:path w="564" h="263">
                  <a:moveTo>
                    <a:pt x="411" y="0"/>
                  </a:moveTo>
                  <a:lnTo>
                    <a:pt x="417" y="2"/>
                  </a:lnTo>
                  <a:lnTo>
                    <a:pt x="432" y="5"/>
                  </a:lnTo>
                  <a:lnTo>
                    <a:pt x="452" y="11"/>
                  </a:lnTo>
                  <a:lnTo>
                    <a:pt x="477" y="20"/>
                  </a:lnTo>
                  <a:lnTo>
                    <a:pt x="503" y="33"/>
                  </a:lnTo>
                  <a:lnTo>
                    <a:pt x="527" y="50"/>
                  </a:lnTo>
                  <a:lnTo>
                    <a:pt x="547" y="71"/>
                  </a:lnTo>
                  <a:lnTo>
                    <a:pt x="560" y="95"/>
                  </a:lnTo>
                  <a:lnTo>
                    <a:pt x="564" y="112"/>
                  </a:lnTo>
                  <a:lnTo>
                    <a:pt x="564" y="132"/>
                  </a:lnTo>
                  <a:lnTo>
                    <a:pt x="560" y="153"/>
                  </a:lnTo>
                  <a:lnTo>
                    <a:pt x="551" y="175"/>
                  </a:lnTo>
                  <a:lnTo>
                    <a:pt x="538" y="196"/>
                  </a:lnTo>
                  <a:lnTo>
                    <a:pt x="518" y="216"/>
                  </a:lnTo>
                  <a:lnTo>
                    <a:pt x="491" y="233"/>
                  </a:lnTo>
                  <a:lnTo>
                    <a:pt x="460" y="248"/>
                  </a:lnTo>
                  <a:lnTo>
                    <a:pt x="419" y="257"/>
                  </a:lnTo>
                  <a:lnTo>
                    <a:pt x="370" y="263"/>
                  </a:lnTo>
                  <a:lnTo>
                    <a:pt x="302" y="263"/>
                  </a:lnTo>
                  <a:lnTo>
                    <a:pt x="240" y="259"/>
                  </a:lnTo>
                  <a:lnTo>
                    <a:pt x="184" y="252"/>
                  </a:lnTo>
                  <a:lnTo>
                    <a:pt x="136" y="240"/>
                  </a:lnTo>
                  <a:lnTo>
                    <a:pt x="95" y="227"/>
                  </a:lnTo>
                  <a:lnTo>
                    <a:pt x="61" y="214"/>
                  </a:lnTo>
                  <a:lnTo>
                    <a:pt x="35" y="203"/>
                  </a:lnTo>
                  <a:lnTo>
                    <a:pt x="15" y="192"/>
                  </a:lnTo>
                  <a:lnTo>
                    <a:pt x="4" y="184"/>
                  </a:lnTo>
                  <a:lnTo>
                    <a:pt x="0" y="183"/>
                  </a:lnTo>
                  <a:lnTo>
                    <a:pt x="63" y="190"/>
                  </a:lnTo>
                  <a:lnTo>
                    <a:pt x="119" y="192"/>
                  </a:lnTo>
                  <a:lnTo>
                    <a:pt x="169" y="186"/>
                  </a:lnTo>
                  <a:lnTo>
                    <a:pt x="214" y="175"/>
                  </a:lnTo>
                  <a:lnTo>
                    <a:pt x="253" y="160"/>
                  </a:lnTo>
                  <a:lnTo>
                    <a:pt x="289" y="143"/>
                  </a:lnTo>
                  <a:lnTo>
                    <a:pt x="316" y="123"/>
                  </a:lnTo>
                  <a:lnTo>
                    <a:pt x="343" y="102"/>
                  </a:lnTo>
                  <a:lnTo>
                    <a:pt x="361" y="80"/>
                  </a:lnTo>
                  <a:lnTo>
                    <a:pt x="378" y="60"/>
                  </a:lnTo>
                  <a:lnTo>
                    <a:pt x="391" y="41"/>
                  </a:lnTo>
                  <a:lnTo>
                    <a:pt x="400" y="24"/>
                  </a:lnTo>
                  <a:lnTo>
                    <a:pt x="406" y="11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14">
              <a:extLst>
                <a:ext uri="{FF2B5EF4-FFF2-40B4-BE49-F238E27FC236}">
                  <a16:creationId xmlns:a16="http://schemas.microsoft.com/office/drawing/2014/main" id="{F33CF5A5-9743-4677-8CB9-F49B5CFF9F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30425" y="2863850"/>
              <a:ext cx="339725" cy="241300"/>
            </a:xfrm>
            <a:custGeom>
              <a:avLst/>
              <a:gdLst/>
              <a:ahLst/>
              <a:cxnLst>
                <a:cxn ang="0">
                  <a:pos x="4" y="152"/>
                </a:cxn>
                <a:cxn ang="0">
                  <a:pos x="0" y="152"/>
                </a:cxn>
                <a:cxn ang="0">
                  <a:pos x="4" y="152"/>
                </a:cxn>
                <a:cxn ang="0">
                  <a:pos x="212" y="0"/>
                </a:cxn>
                <a:cxn ang="0">
                  <a:pos x="212" y="1"/>
                </a:cxn>
                <a:cxn ang="0">
                  <a:pos x="214" y="9"/>
                </a:cxn>
                <a:cxn ang="0">
                  <a:pos x="214" y="31"/>
                </a:cxn>
                <a:cxn ang="0">
                  <a:pos x="212" y="44"/>
                </a:cxn>
                <a:cxn ang="0">
                  <a:pos x="209" y="61"/>
                </a:cxn>
                <a:cxn ang="0">
                  <a:pos x="201" y="78"/>
                </a:cxn>
                <a:cxn ang="0">
                  <a:pos x="190" y="95"/>
                </a:cxn>
                <a:cxn ang="0">
                  <a:pos x="173" y="110"/>
                </a:cxn>
                <a:cxn ang="0">
                  <a:pos x="153" y="125"/>
                </a:cxn>
                <a:cxn ang="0">
                  <a:pos x="125" y="136"/>
                </a:cxn>
                <a:cxn ang="0">
                  <a:pos x="91" y="145"/>
                </a:cxn>
                <a:cxn ang="0">
                  <a:pos x="50" y="151"/>
                </a:cxn>
                <a:cxn ang="0">
                  <a:pos x="4" y="152"/>
                </a:cxn>
                <a:cxn ang="0">
                  <a:pos x="13" y="151"/>
                </a:cxn>
                <a:cxn ang="0">
                  <a:pos x="30" y="149"/>
                </a:cxn>
                <a:cxn ang="0">
                  <a:pos x="48" y="147"/>
                </a:cxn>
                <a:cxn ang="0">
                  <a:pos x="71" y="141"/>
                </a:cxn>
                <a:cxn ang="0">
                  <a:pos x="95" y="134"/>
                </a:cxn>
                <a:cxn ang="0">
                  <a:pos x="121" y="125"/>
                </a:cxn>
                <a:cxn ang="0">
                  <a:pos x="145" y="113"/>
                </a:cxn>
                <a:cxn ang="0">
                  <a:pos x="168" y="98"/>
                </a:cxn>
                <a:cxn ang="0">
                  <a:pos x="186" y="80"/>
                </a:cxn>
                <a:cxn ang="0">
                  <a:pos x="201" y="57"/>
                </a:cxn>
                <a:cxn ang="0">
                  <a:pos x="210" y="31"/>
                </a:cxn>
                <a:cxn ang="0">
                  <a:pos x="212" y="0"/>
                </a:cxn>
              </a:cxnLst>
              <a:rect l="0" t="0" r="r" b="b"/>
              <a:pathLst>
                <a:path w="214" h="152">
                  <a:moveTo>
                    <a:pt x="4" y="152"/>
                  </a:moveTo>
                  <a:lnTo>
                    <a:pt x="0" y="152"/>
                  </a:lnTo>
                  <a:lnTo>
                    <a:pt x="4" y="152"/>
                  </a:lnTo>
                  <a:close/>
                  <a:moveTo>
                    <a:pt x="212" y="0"/>
                  </a:moveTo>
                  <a:lnTo>
                    <a:pt x="212" y="1"/>
                  </a:lnTo>
                  <a:lnTo>
                    <a:pt x="214" y="9"/>
                  </a:lnTo>
                  <a:lnTo>
                    <a:pt x="214" y="31"/>
                  </a:lnTo>
                  <a:lnTo>
                    <a:pt x="212" y="44"/>
                  </a:lnTo>
                  <a:lnTo>
                    <a:pt x="209" y="61"/>
                  </a:lnTo>
                  <a:lnTo>
                    <a:pt x="201" y="78"/>
                  </a:lnTo>
                  <a:lnTo>
                    <a:pt x="190" y="95"/>
                  </a:lnTo>
                  <a:lnTo>
                    <a:pt x="173" y="110"/>
                  </a:lnTo>
                  <a:lnTo>
                    <a:pt x="153" y="125"/>
                  </a:lnTo>
                  <a:lnTo>
                    <a:pt x="125" y="136"/>
                  </a:lnTo>
                  <a:lnTo>
                    <a:pt x="91" y="145"/>
                  </a:lnTo>
                  <a:lnTo>
                    <a:pt x="50" y="151"/>
                  </a:lnTo>
                  <a:lnTo>
                    <a:pt x="4" y="152"/>
                  </a:lnTo>
                  <a:lnTo>
                    <a:pt x="13" y="151"/>
                  </a:lnTo>
                  <a:lnTo>
                    <a:pt x="30" y="149"/>
                  </a:lnTo>
                  <a:lnTo>
                    <a:pt x="48" y="147"/>
                  </a:lnTo>
                  <a:lnTo>
                    <a:pt x="71" y="141"/>
                  </a:lnTo>
                  <a:lnTo>
                    <a:pt x="95" y="134"/>
                  </a:lnTo>
                  <a:lnTo>
                    <a:pt x="121" y="125"/>
                  </a:lnTo>
                  <a:lnTo>
                    <a:pt x="145" y="113"/>
                  </a:lnTo>
                  <a:lnTo>
                    <a:pt x="168" y="98"/>
                  </a:lnTo>
                  <a:lnTo>
                    <a:pt x="186" y="80"/>
                  </a:lnTo>
                  <a:lnTo>
                    <a:pt x="201" y="57"/>
                  </a:lnTo>
                  <a:lnTo>
                    <a:pt x="210" y="31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A6B8B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8D1F9A20-41FE-4EE6-8165-D3B86A7186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250" y="3011488"/>
              <a:ext cx="95250" cy="4873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4"/>
                </a:cxn>
                <a:cxn ang="0">
                  <a:pos x="10" y="13"/>
                </a:cxn>
                <a:cxn ang="0">
                  <a:pos x="19" y="30"/>
                </a:cxn>
                <a:cxn ang="0">
                  <a:pos x="30" y="52"/>
                </a:cxn>
                <a:cxn ang="0">
                  <a:pos x="39" y="80"/>
                </a:cxn>
                <a:cxn ang="0">
                  <a:pos x="51" y="115"/>
                </a:cxn>
                <a:cxn ang="0">
                  <a:pos x="56" y="155"/>
                </a:cxn>
                <a:cxn ang="0">
                  <a:pos x="60" y="201"/>
                </a:cxn>
                <a:cxn ang="0">
                  <a:pos x="56" y="252"/>
                </a:cxn>
                <a:cxn ang="0">
                  <a:pos x="47" y="307"/>
                </a:cxn>
                <a:cxn ang="0">
                  <a:pos x="47" y="302"/>
                </a:cxn>
                <a:cxn ang="0">
                  <a:pos x="49" y="287"/>
                </a:cxn>
                <a:cxn ang="0">
                  <a:pos x="51" y="261"/>
                </a:cxn>
                <a:cxn ang="0">
                  <a:pos x="51" y="229"/>
                </a:cxn>
                <a:cxn ang="0">
                  <a:pos x="49" y="190"/>
                </a:cxn>
                <a:cxn ang="0">
                  <a:pos x="43" y="147"/>
                </a:cxn>
                <a:cxn ang="0">
                  <a:pos x="34" y="99"/>
                </a:cxn>
                <a:cxn ang="0">
                  <a:pos x="21" y="50"/>
                </a:cxn>
                <a:cxn ang="0">
                  <a:pos x="0" y="0"/>
                </a:cxn>
              </a:cxnLst>
              <a:rect l="0" t="0" r="r" b="b"/>
              <a:pathLst>
                <a:path w="60" h="307">
                  <a:moveTo>
                    <a:pt x="0" y="0"/>
                  </a:moveTo>
                  <a:lnTo>
                    <a:pt x="2" y="4"/>
                  </a:lnTo>
                  <a:lnTo>
                    <a:pt x="10" y="13"/>
                  </a:lnTo>
                  <a:lnTo>
                    <a:pt x="19" y="30"/>
                  </a:lnTo>
                  <a:lnTo>
                    <a:pt x="30" y="52"/>
                  </a:lnTo>
                  <a:lnTo>
                    <a:pt x="39" y="80"/>
                  </a:lnTo>
                  <a:lnTo>
                    <a:pt x="51" y="115"/>
                  </a:lnTo>
                  <a:lnTo>
                    <a:pt x="56" y="155"/>
                  </a:lnTo>
                  <a:lnTo>
                    <a:pt x="60" y="201"/>
                  </a:lnTo>
                  <a:lnTo>
                    <a:pt x="56" y="252"/>
                  </a:lnTo>
                  <a:lnTo>
                    <a:pt x="47" y="307"/>
                  </a:lnTo>
                  <a:lnTo>
                    <a:pt x="47" y="302"/>
                  </a:lnTo>
                  <a:lnTo>
                    <a:pt x="49" y="287"/>
                  </a:lnTo>
                  <a:lnTo>
                    <a:pt x="51" y="261"/>
                  </a:lnTo>
                  <a:lnTo>
                    <a:pt x="51" y="229"/>
                  </a:lnTo>
                  <a:lnTo>
                    <a:pt x="49" y="190"/>
                  </a:lnTo>
                  <a:lnTo>
                    <a:pt x="43" y="147"/>
                  </a:lnTo>
                  <a:lnTo>
                    <a:pt x="34" y="99"/>
                  </a:lnTo>
                  <a:lnTo>
                    <a:pt x="21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16">
              <a:extLst>
                <a:ext uri="{FF2B5EF4-FFF2-40B4-BE49-F238E27FC236}">
                  <a16:creationId xmlns:a16="http://schemas.microsoft.com/office/drawing/2014/main" id="{31EF6B21-BC13-49A9-8DB6-B15B3C0C64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5225" y="4124325"/>
              <a:ext cx="168275" cy="1171575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72" y="26"/>
                </a:cxn>
                <a:cxn ang="0">
                  <a:pos x="106" y="733"/>
                </a:cxn>
                <a:cxn ang="0">
                  <a:pos x="67" y="737"/>
                </a:cxn>
                <a:cxn ang="0">
                  <a:pos x="24" y="738"/>
                </a:cxn>
                <a:cxn ang="0">
                  <a:pos x="13" y="641"/>
                </a:cxn>
                <a:cxn ang="0">
                  <a:pos x="3" y="533"/>
                </a:cxn>
                <a:cxn ang="0">
                  <a:pos x="0" y="421"/>
                </a:cxn>
                <a:cxn ang="0">
                  <a:pos x="0" y="336"/>
                </a:cxn>
                <a:cxn ang="0">
                  <a:pos x="2" y="259"/>
                </a:cxn>
                <a:cxn ang="0">
                  <a:pos x="3" y="192"/>
                </a:cxn>
                <a:cxn ang="0">
                  <a:pos x="9" y="134"/>
                </a:cxn>
                <a:cxn ang="0">
                  <a:pos x="13" y="88"/>
                </a:cxn>
                <a:cxn ang="0">
                  <a:pos x="18" y="50"/>
                </a:cxn>
                <a:cxn ang="0">
                  <a:pos x="22" y="22"/>
                </a:cxn>
                <a:cxn ang="0">
                  <a:pos x="24" y="6"/>
                </a:cxn>
                <a:cxn ang="0">
                  <a:pos x="26" y="0"/>
                </a:cxn>
              </a:cxnLst>
              <a:rect l="0" t="0" r="r" b="b"/>
              <a:pathLst>
                <a:path w="106" h="738">
                  <a:moveTo>
                    <a:pt x="26" y="0"/>
                  </a:moveTo>
                  <a:lnTo>
                    <a:pt x="72" y="26"/>
                  </a:lnTo>
                  <a:lnTo>
                    <a:pt x="106" y="733"/>
                  </a:lnTo>
                  <a:lnTo>
                    <a:pt x="67" y="737"/>
                  </a:lnTo>
                  <a:lnTo>
                    <a:pt x="24" y="738"/>
                  </a:lnTo>
                  <a:lnTo>
                    <a:pt x="13" y="641"/>
                  </a:lnTo>
                  <a:lnTo>
                    <a:pt x="3" y="533"/>
                  </a:lnTo>
                  <a:lnTo>
                    <a:pt x="0" y="421"/>
                  </a:lnTo>
                  <a:lnTo>
                    <a:pt x="0" y="336"/>
                  </a:lnTo>
                  <a:lnTo>
                    <a:pt x="2" y="259"/>
                  </a:lnTo>
                  <a:lnTo>
                    <a:pt x="3" y="192"/>
                  </a:lnTo>
                  <a:lnTo>
                    <a:pt x="9" y="134"/>
                  </a:lnTo>
                  <a:lnTo>
                    <a:pt x="13" y="88"/>
                  </a:lnTo>
                  <a:lnTo>
                    <a:pt x="18" y="50"/>
                  </a:lnTo>
                  <a:lnTo>
                    <a:pt x="22" y="22"/>
                  </a:lnTo>
                  <a:lnTo>
                    <a:pt x="24" y="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8EB8C8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E8F4DFA9-2DE8-411E-BC16-98EE9AB980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2688" y="4086225"/>
              <a:ext cx="611187" cy="1208088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160" y="3"/>
                </a:cxn>
                <a:cxn ang="0">
                  <a:pos x="168" y="13"/>
                </a:cxn>
                <a:cxn ang="0">
                  <a:pos x="177" y="30"/>
                </a:cxn>
                <a:cxn ang="0">
                  <a:pos x="190" y="52"/>
                </a:cxn>
                <a:cxn ang="0">
                  <a:pos x="207" y="78"/>
                </a:cxn>
                <a:cxn ang="0">
                  <a:pos x="223" y="110"/>
                </a:cxn>
                <a:cxn ang="0">
                  <a:pos x="244" y="145"/>
                </a:cxn>
                <a:cxn ang="0">
                  <a:pos x="263" y="182"/>
                </a:cxn>
                <a:cxn ang="0">
                  <a:pos x="294" y="255"/>
                </a:cxn>
                <a:cxn ang="0">
                  <a:pos x="320" y="333"/>
                </a:cxn>
                <a:cxn ang="0">
                  <a:pos x="343" y="416"/>
                </a:cxn>
                <a:cxn ang="0">
                  <a:pos x="361" y="498"/>
                </a:cxn>
                <a:cxn ang="0">
                  <a:pos x="376" y="581"/>
                </a:cxn>
                <a:cxn ang="0">
                  <a:pos x="385" y="660"/>
                </a:cxn>
                <a:cxn ang="0">
                  <a:pos x="385" y="665"/>
                </a:cxn>
                <a:cxn ang="0">
                  <a:pos x="378" y="677"/>
                </a:cxn>
                <a:cxn ang="0">
                  <a:pos x="361" y="692"/>
                </a:cxn>
                <a:cxn ang="0">
                  <a:pos x="337" y="705"/>
                </a:cxn>
                <a:cxn ang="0">
                  <a:pos x="307" y="718"/>
                </a:cxn>
                <a:cxn ang="0">
                  <a:pos x="268" y="731"/>
                </a:cxn>
                <a:cxn ang="0">
                  <a:pos x="222" y="740"/>
                </a:cxn>
                <a:cxn ang="0">
                  <a:pos x="168" y="749"/>
                </a:cxn>
                <a:cxn ang="0">
                  <a:pos x="102" y="755"/>
                </a:cxn>
                <a:cxn ang="0">
                  <a:pos x="30" y="761"/>
                </a:cxn>
                <a:cxn ang="0">
                  <a:pos x="20" y="684"/>
                </a:cxn>
                <a:cxn ang="0">
                  <a:pos x="11" y="598"/>
                </a:cxn>
                <a:cxn ang="0">
                  <a:pos x="6" y="505"/>
                </a:cxn>
                <a:cxn ang="0">
                  <a:pos x="2" y="410"/>
                </a:cxn>
                <a:cxn ang="0">
                  <a:pos x="0" y="326"/>
                </a:cxn>
                <a:cxn ang="0">
                  <a:pos x="2" y="253"/>
                </a:cxn>
                <a:cxn ang="0">
                  <a:pos x="2" y="190"/>
                </a:cxn>
                <a:cxn ang="0">
                  <a:pos x="6" y="138"/>
                </a:cxn>
                <a:cxn ang="0">
                  <a:pos x="7" y="97"/>
                </a:cxn>
                <a:cxn ang="0">
                  <a:pos x="11" y="65"/>
                </a:cxn>
                <a:cxn ang="0">
                  <a:pos x="13" y="43"/>
                </a:cxn>
                <a:cxn ang="0">
                  <a:pos x="15" y="28"/>
                </a:cxn>
                <a:cxn ang="0">
                  <a:pos x="15" y="24"/>
                </a:cxn>
                <a:cxn ang="0">
                  <a:pos x="158" y="0"/>
                </a:cxn>
              </a:cxnLst>
              <a:rect l="0" t="0" r="r" b="b"/>
              <a:pathLst>
                <a:path w="385" h="761">
                  <a:moveTo>
                    <a:pt x="158" y="0"/>
                  </a:moveTo>
                  <a:lnTo>
                    <a:pt x="160" y="3"/>
                  </a:lnTo>
                  <a:lnTo>
                    <a:pt x="168" y="13"/>
                  </a:lnTo>
                  <a:lnTo>
                    <a:pt x="177" y="30"/>
                  </a:lnTo>
                  <a:lnTo>
                    <a:pt x="190" y="52"/>
                  </a:lnTo>
                  <a:lnTo>
                    <a:pt x="207" y="78"/>
                  </a:lnTo>
                  <a:lnTo>
                    <a:pt x="223" y="110"/>
                  </a:lnTo>
                  <a:lnTo>
                    <a:pt x="244" y="145"/>
                  </a:lnTo>
                  <a:lnTo>
                    <a:pt x="263" y="182"/>
                  </a:lnTo>
                  <a:lnTo>
                    <a:pt x="294" y="255"/>
                  </a:lnTo>
                  <a:lnTo>
                    <a:pt x="320" y="333"/>
                  </a:lnTo>
                  <a:lnTo>
                    <a:pt x="343" y="416"/>
                  </a:lnTo>
                  <a:lnTo>
                    <a:pt x="361" y="498"/>
                  </a:lnTo>
                  <a:lnTo>
                    <a:pt x="376" y="581"/>
                  </a:lnTo>
                  <a:lnTo>
                    <a:pt x="385" y="660"/>
                  </a:lnTo>
                  <a:lnTo>
                    <a:pt x="385" y="665"/>
                  </a:lnTo>
                  <a:lnTo>
                    <a:pt x="378" y="677"/>
                  </a:lnTo>
                  <a:lnTo>
                    <a:pt x="361" y="692"/>
                  </a:lnTo>
                  <a:lnTo>
                    <a:pt x="337" y="705"/>
                  </a:lnTo>
                  <a:lnTo>
                    <a:pt x="307" y="718"/>
                  </a:lnTo>
                  <a:lnTo>
                    <a:pt x="268" y="731"/>
                  </a:lnTo>
                  <a:lnTo>
                    <a:pt x="222" y="740"/>
                  </a:lnTo>
                  <a:lnTo>
                    <a:pt x="168" y="749"/>
                  </a:lnTo>
                  <a:lnTo>
                    <a:pt x="102" y="755"/>
                  </a:lnTo>
                  <a:lnTo>
                    <a:pt x="30" y="761"/>
                  </a:lnTo>
                  <a:lnTo>
                    <a:pt x="20" y="684"/>
                  </a:lnTo>
                  <a:lnTo>
                    <a:pt x="11" y="598"/>
                  </a:lnTo>
                  <a:lnTo>
                    <a:pt x="6" y="505"/>
                  </a:lnTo>
                  <a:lnTo>
                    <a:pt x="2" y="410"/>
                  </a:lnTo>
                  <a:lnTo>
                    <a:pt x="0" y="326"/>
                  </a:lnTo>
                  <a:lnTo>
                    <a:pt x="2" y="253"/>
                  </a:lnTo>
                  <a:lnTo>
                    <a:pt x="2" y="190"/>
                  </a:lnTo>
                  <a:lnTo>
                    <a:pt x="6" y="138"/>
                  </a:lnTo>
                  <a:lnTo>
                    <a:pt x="7" y="97"/>
                  </a:lnTo>
                  <a:lnTo>
                    <a:pt x="11" y="65"/>
                  </a:lnTo>
                  <a:lnTo>
                    <a:pt x="13" y="43"/>
                  </a:lnTo>
                  <a:lnTo>
                    <a:pt x="15" y="28"/>
                  </a:lnTo>
                  <a:lnTo>
                    <a:pt x="15" y="2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2D5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D2B6F68E-535E-4AD0-91DB-23CEBEE2A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0638" y="4135438"/>
              <a:ext cx="417512" cy="1143000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263" y="377"/>
                </a:cxn>
                <a:cxn ang="0">
                  <a:pos x="263" y="383"/>
                </a:cxn>
                <a:cxn ang="0">
                  <a:pos x="261" y="401"/>
                </a:cxn>
                <a:cxn ang="0">
                  <a:pos x="259" y="429"/>
                </a:cxn>
                <a:cxn ang="0">
                  <a:pos x="257" y="467"/>
                </a:cxn>
                <a:cxn ang="0">
                  <a:pos x="255" y="509"/>
                </a:cxn>
                <a:cxn ang="0">
                  <a:pos x="252" y="558"/>
                </a:cxn>
                <a:cxn ang="0">
                  <a:pos x="250" y="610"/>
                </a:cxn>
                <a:cxn ang="0">
                  <a:pos x="250" y="720"/>
                </a:cxn>
                <a:cxn ang="0">
                  <a:pos x="184" y="711"/>
                </a:cxn>
                <a:cxn ang="0">
                  <a:pos x="129" y="700"/>
                </a:cxn>
                <a:cxn ang="0">
                  <a:pos x="84" y="687"/>
                </a:cxn>
                <a:cxn ang="0">
                  <a:pos x="49" y="672"/>
                </a:cxn>
                <a:cxn ang="0">
                  <a:pos x="22" y="655"/>
                </a:cxn>
                <a:cxn ang="0">
                  <a:pos x="4" y="638"/>
                </a:cxn>
                <a:cxn ang="0">
                  <a:pos x="2" y="634"/>
                </a:cxn>
                <a:cxn ang="0">
                  <a:pos x="2" y="633"/>
                </a:cxn>
                <a:cxn ang="0">
                  <a:pos x="0" y="629"/>
                </a:cxn>
                <a:cxn ang="0">
                  <a:pos x="0" y="627"/>
                </a:cxn>
                <a:cxn ang="0">
                  <a:pos x="8" y="543"/>
                </a:cxn>
                <a:cxn ang="0">
                  <a:pos x="22" y="455"/>
                </a:cxn>
                <a:cxn ang="0">
                  <a:pos x="43" y="370"/>
                </a:cxn>
                <a:cxn ang="0">
                  <a:pos x="63" y="304"/>
                </a:cxn>
                <a:cxn ang="0">
                  <a:pos x="82" y="248"/>
                </a:cxn>
                <a:cxn ang="0">
                  <a:pos x="101" y="202"/>
                </a:cxn>
                <a:cxn ang="0">
                  <a:pos x="117" y="163"/>
                </a:cxn>
                <a:cxn ang="0">
                  <a:pos x="132" y="131"/>
                </a:cxn>
                <a:cxn ang="0">
                  <a:pos x="145" y="103"/>
                </a:cxn>
                <a:cxn ang="0">
                  <a:pos x="158" y="81"/>
                </a:cxn>
                <a:cxn ang="0">
                  <a:pos x="168" y="60"/>
                </a:cxn>
                <a:cxn ang="0">
                  <a:pos x="177" y="41"/>
                </a:cxn>
                <a:cxn ang="0">
                  <a:pos x="184" y="21"/>
                </a:cxn>
                <a:cxn ang="0">
                  <a:pos x="190" y="0"/>
                </a:cxn>
              </a:cxnLst>
              <a:rect l="0" t="0" r="r" b="b"/>
              <a:pathLst>
                <a:path w="263" h="720">
                  <a:moveTo>
                    <a:pt x="190" y="0"/>
                  </a:moveTo>
                  <a:lnTo>
                    <a:pt x="263" y="377"/>
                  </a:lnTo>
                  <a:lnTo>
                    <a:pt x="263" y="383"/>
                  </a:lnTo>
                  <a:lnTo>
                    <a:pt x="261" y="401"/>
                  </a:lnTo>
                  <a:lnTo>
                    <a:pt x="259" y="429"/>
                  </a:lnTo>
                  <a:lnTo>
                    <a:pt x="257" y="467"/>
                  </a:lnTo>
                  <a:lnTo>
                    <a:pt x="255" y="509"/>
                  </a:lnTo>
                  <a:lnTo>
                    <a:pt x="252" y="558"/>
                  </a:lnTo>
                  <a:lnTo>
                    <a:pt x="250" y="610"/>
                  </a:lnTo>
                  <a:lnTo>
                    <a:pt x="250" y="720"/>
                  </a:lnTo>
                  <a:lnTo>
                    <a:pt x="184" y="711"/>
                  </a:lnTo>
                  <a:lnTo>
                    <a:pt x="129" y="700"/>
                  </a:lnTo>
                  <a:lnTo>
                    <a:pt x="84" y="687"/>
                  </a:lnTo>
                  <a:lnTo>
                    <a:pt x="49" y="672"/>
                  </a:lnTo>
                  <a:lnTo>
                    <a:pt x="22" y="655"/>
                  </a:lnTo>
                  <a:lnTo>
                    <a:pt x="4" y="638"/>
                  </a:lnTo>
                  <a:lnTo>
                    <a:pt x="2" y="634"/>
                  </a:lnTo>
                  <a:lnTo>
                    <a:pt x="2" y="633"/>
                  </a:lnTo>
                  <a:lnTo>
                    <a:pt x="0" y="629"/>
                  </a:lnTo>
                  <a:lnTo>
                    <a:pt x="0" y="627"/>
                  </a:lnTo>
                  <a:lnTo>
                    <a:pt x="8" y="543"/>
                  </a:lnTo>
                  <a:lnTo>
                    <a:pt x="22" y="455"/>
                  </a:lnTo>
                  <a:lnTo>
                    <a:pt x="43" y="370"/>
                  </a:lnTo>
                  <a:lnTo>
                    <a:pt x="63" y="304"/>
                  </a:lnTo>
                  <a:lnTo>
                    <a:pt x="82" y="248"/>
                  </a:lnTo>
                  <a:lnTo>
                    <a:pt x="101" y="202"/>
                  </a:lnTo>
                  <a:lnTo>
                    <a:pt x="117" y="163"/>
                  </a:lnTo>
                  <a:lnTo>
                    <a:pt x="132" y="131"/>
                  </a:lnTo>
                  <a:lnTo>
                    <a:pt x="145" y="103"/>
                  </a:lnTo>
                  <a:lnTo>
                    <a:pt x="158" y="81"/>
                  </a:lnTo>
                  <a:lnTo>
                    <a:pt x="168" y="60"/>
                  </a:lnTo>
                  <a:lnTo>
                    <a:pt x="177" y="41"/>
                  </a:lnTo>
                  <a:lnTo>
                    <a:pt x="184" y="21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002D5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FBD442A9-C6ED-4685-B66B-456130312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9088" y="4135438"/>
              <a:ext cx="573087" cy="116681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8" y="0"/>
                </a:cxn>
                <a:cxn ang="0">
                  <a:pos x="24" y="2"/>
                </a:cxn>
                <a:cxn ang="0">
                  <a:pos x="47" y="4"/>
                </a:cxn>
                <a:cxn ang="0">
                  <a:pos x="106" y="8"/>
                </a:cxn>
                <a:cxn ang="0">
                  <a:pos x="138" y="10"/>
                </a:cxn>
                <a:cxn ang="0">
                  <a:pos x="166" y="10"/>
                </a:cxn>
                <a:cxn ang="0">
                  <a:pos x="168" y="13"/>
                </a:cxn>
                <a:cxn ang="0">
                  <a:pos x="173" y="28"/>
                </a:cxn>
                <a:cxn ang="0">
                  <a:pos x="183" y="49"/>
                </a:cxn>
                <a:cxn ang="0">
                  <a:pos x="209" y="114"/>
                </a:cxn>
                <a:cxn ang="0">
                  <a:pos x="224" y="155"/>
                </a:cxn>
                <a:cxn ang="0">
                  <a:pos x="242" y="204"/>
                </a:cxn>
                <a:cxn ang="0">
                  <a:pos x="259" y="258"/>
                </a:cxn>
                <a:cxn ang="0">
                  <a:pos x="278" y="316"/>
                </a:cxn>
                <a:cxn ang="0">
                  <a:pos x="294" y="379"/>
                </a:cxn>
                <a:cxn ang="0">
                  <a:pos x="311" y="444"/>
                </a:cxn>
                <a:cxn ang="0">
                  <a:pos x="328" y="515"/>
                </a:cxn>
                <a:cxn ang="0">
                  <a:pos x="341" y="586"/>
                </a:cxn>
                <a:cxn ang="0">
                  <a:pos x="352" y="661"/>
                </a:cxn>
                <a:cxn ang="0">
                  <a:pos x="361" y="735"/>
                </a:cxn>
                <a:cxn ang="0">
                  <a:pos x="278" y="735"/>
                </a:cxn>
                <a:cxn ang="0">
                  <a:pos x="201" y="731"/>
                </a:cxn>
                <a:cxn ang="0">
                  <a:pos x="132" y="728"/>
                </a:cxn>
                <a:cxn ang="0">
                  <a:pos x="73" y="722"/>
                </a:cxn>
                <a:cxn ang="0">
                  <a:pos x="19" y="715"/>
                </a:cxn>
                <a:cxn ang="0">
                  <a:pos x="13" y="647"/>
                </a:cxn>
                <a:cxn ang="0">
                  <a:pos x="8" y="578"/>
                </a:cxn>
                <a:cxn ang="0">
                  <a:pos x="4" y="511"/>
                </a:cxn>
                <a:cxn ang="0">
                  <a:pos x="0" y="448"/>
                </a:cxn>
                <a:cxn ang="0">
                  <a:pos x="0" y="388"/>
                </a:cxn>
                <a:cxn ang="0">
                  <a:pos x="2" y="336"/>
                </a:cxn>
                <a:cxn ang="0">
                  <a:pos x="6" y="263"/>
                </a:cxn>
                <a:cxn ang="0">
                  <a:pos x="8" y="196"/>
                </a:cxn>
                <a:cxn ang="0">
                  <a:pos x="8" y="92"/>
                </a:cxn>
                <a:cxn ang="0">
                  <a:pos x="6" y="53"/>
                </a:cxn>
                <a:cxn ang="0">
                  <a:pos x="4" y="25"/>
                </a:cxn>
                <a:cxn ang="0">
                  <a:pos x="2" y="6"/>
                </a:cxn>
                <a:cxn ang="0">
                  <a:pos x="2" y="0"/>
                </a:cxn>
              </a:cxnLst>
              <a:rect l="0" t="0" r="r" b="b"/>
              <a:pathLst>
                <a:path w="361" h="735">
                  <a:moveTo>
                    <a:pt x="2" y="0"/>
                  </a:moveTo>
                  <a:lnTo>
                    <a:pt x="8" y="0"/>
                  </a:lnTo>
                  <a:lnTo>
                    <a:pt x="24" y="2"/>
                  </a:lnTo>
                  <a:lnTo>
                    <a:pt x="47" y="4"/>
                  </a:lnTo>
                  <a:lnTo>
                    <a:pt x="106" y="8"/>
                  </a:lnTo>
                  <a:lnTo>
                    <a:pt x="138" y="10"/>
                  </a:lnTo>
                  <a:lnTo>
                    <a:pt x="166" y="10"/>
                  </a:lnTo>
                  <a:lnTo>
                    <a:pt x="168" y="13"/>
                  </a:lnTo>
                  <a:lnTo>
                    <a:pt x="173" y="28"/>
                  </a:lnTo>
                  <a:lnTo>
                    <a:pt x="183" y="49"/>
                  </a:lnTo>
                  <a:lnTo>
                    <a:pt x="209" y="114"/>
                  </a:lnTo>
                  <a:lnTo>
                    <a:pt x="224" y="155"/>
                  </a:lnTo>
                  <a:lnTo>
                    <a:pt x="242" y="204"/>
                  </a:lnTo>
                  <a:lnTo>
                    <a:pt x="259" y="258"/>
                  </a:lnTo>
                  <a:lnTo>
                    <a:pt x="278" y="316"/>
                  </a:lnTo>
                  <a:lnTo>
                    <a:pt x="294" y="379"/>
                  </a:lnTo>
                  <a:lnTo>
                    <a:pt x="311" y="444"/>
                  </a:lnTo>
                  <a:lnTo>
                    <a:pt x="328" y="515"/>
                  </a:lnTo>
                  <a:lnTo>
                    <a:pt x="341" y="586"/>
                  </a:lnTo>
                  <a:lnTo>
                    <a:pt x="352" y="661"/>
                  </a:lnTo>
                  <a:lnTo>
                    <a:pt x="361" y="735"/>
                  </a:lnTo>
                  <a:lnTo>
                    <a:pt x="278" y="735"/>
                  </a:lnTo>
                  <a:lnTo>
                    <a:pt x="201" y="731"/>
                  </a:lnTo>
                  <a:lnTo>
                    <a:pt x="132" y="728"/>
                  </a:lnTo>
                  <a:lnTo>
                    <a:pt x="73" y="722"/>
                  </a:lnTo>
                  <a:lnTo>
                    <a:pt x="19" y="715"/>
                  </a:lnTo>
                  <a:lnTo>
                    <a:pt x="13" y="647"/>
                  </a:lnTo>
                  <a:lnTo>
                    <a:pt x="8" y="578"/>
                  </a:lnTo>
                  <a:lnTo>
                    <a:pt x="4" y="511"/>
                  </a:lnTo>
                  <a:lnTo>
                    <a:pt x="0" y="448"/>
                  </a:lnTo>
                  <a:lnTo>
                    <a:pt x="0" y="388"/>
                  </a:lnTo>
                  <a:lnTo>
                    <a:pt x="2" y="336"/>
                  </a:lnTo>
                  <a:lnTo>
                    <a:pt x="6" y="263"/>
                  </a:lnTo>
                  <a:lnTo>
                    <a:pt x="8" y="196"/>
                  </a:lnTo>
                  <a:lnTo>
                    <a:pt x="8" y="92"/>
                  </a:lnTo>
                  <a:lnTo>
                    <a:pt x="6" y="53"/>
                  </a:lnTo>
                  <a:lnTo>
                    <a:pt x="4" y="25"/>
                  </a:lnTo>
                  <a:lnTo>
                    <a:pt x="2" y="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2D5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78C34A33-BCBB-461A-8319-20AA3AB98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0525" y="4719638"/>
              <a:ext cx="55562" cy="561975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28" y="93"/>
                </a:cxn>
                <a:cxn ang="0">
                  <a:pos x="24" y="186"/>
                </a:cxn>
                <a:cxn ang="0">
                  <a:pos x="24" y="354"/>
                </a:cxn>
                <a:cxn ang="0">
                  <a:pos x="17" y="352"/>
                </a:cxn>
                <a:cxn ang="0">
                  <a:pos x="7" y="352"/>
                </a:cxn>
                <a:cxn ang="0">
                  <a:pos x="0" y="350"/>
                </a:cxn>
                <a:cxn ang="0">
                  <a:pos x="2" y="268"/>
                </a:cxn>
                <a:cxn ang="0">
                  <a:pos x="5" y="197"/>
                </a:cxn>
                <a:cxn ang="0">
                  <a:pos x="11" y="138"/>
                </a:cxn>
                <a:cxn ang="0">
                  <a:pos x="17" y="89"/>
                </a:cxn>
                <a:cxn ang="0">
                  <a:pos x="24" y="50"/>
                </a:cxn>
                <a:cxn ang="0">
                  <a:pos x="30" y="22"/>
                </a:cxn>
                <a:cxn ang="0">
                  <a:pos x="33" y="5"/>
                </a:cxn>
                <a:cxn ang="0">
                  <a:pos x="35" y="0"/>
                </a:cxn>
              </a:cxnLst>
              <a:rect l="0" t="0" r="r" b="b"/>
              <a:pathLst>
                <a:path w="35" h="354">
                  <a:moveTo>
                    <a:pt x="35" y="0"/>
                  </a:moveTo>
                  <a:lnTo>
                    <a:pt x="28" y="93"/>
                  </a:lnTo>
                  <a:lnTo>
                    <a:pt x="24" y="186"/>
                  </a:lnTo>
                  <a:lnTo>
                    <a:pt x="24" y="354"/>
                  </a:lnTo>
                  <a:lnTo>
                    <a:pt x="17" y="352"/>
                  </a:lnTo>
                  <a:lnTo>
                    <a:pt x="7" y="352"/>
                  </a:lnTo>
                  <a:lnTo>
                    <a:pt x="0" y="350"/>
                  </a:lnTo>
                  <a:lnTo>
                    <a:pt x="2" y="268"/>
                  </a:lnTo>
                  <a:lnTo>
                    <a:pt x="5" y="197"/>
                  </a:lnTo>
                  <a:lnTo>
                    <a:pt x="11" y="138"/>
                  </a:lnTo>
                  <a:lnTo>
                    <a:pt x="17" y="89"/>
                  </a:lnTo>
                  <a:lnTo>
                    <a:pt x="24" y="50"/>
                  </a:lnTo>
                  <a:lnTo>
                    <a:pt x="30" y="22"/>
                  </a:lnTo>
                  <a:lnTo>
                    <a:pt x="33" y="5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21">
              <a:extLst>
                <a:ext uri="{FF2B5EF4-FFF2-40B4-BE49-F238E27FC236}">
                  <a16:creationId xmlns:a16="http://schemas.microsoft.com/office/drawing/2014/main" id="{195566ED-0AB0-4D1A-B751-0120D1FF86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038" y="4648200"/>
              <a:ext cx="134937" cy="6127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4"/>
                </a:cxn>
                <a:cxn ang="0">
                  <a:pos x="7" y="17"/>
                </a:cxn>
                <a:cxn ang="0">
                  <a:pos x="15" y="37"/>
                </a:cxn>
                <a:cxn ang="0">
                  <a:pos x="24" y="69"/>
                </a:cxn>
                <a:cxn ang="0">
                  <a:pos x="35" y="108"/>
                </a:cxn>
                <a:cxn ang="0">
                  <a:pos x="48" y="160"/>
                </a:cxn>
                <a:cxn ang="0">
                  <a:pos x="61" y="222"/>
                </a:cxn>
                <a:cxn ang="0">
                  <a:pos x="74" y="295"/>
                </a:cxn>
                <a:cxn ang="0">
                  <a:pos x="85" y="380"/>
                </a:cxn>
                <a:cxn ang="0">
                  <a:pos x="74" y="384"/>
                </a:cxn>
                <a:cxn ang="0">
                  <a:pos x="61" y="386"/>
                </a:cxn>
                <a:cxn ang="0">
                  <a:pos x="58" y="332"/>
                </a:cxn>
                <a:cxn ang="0">
                  <a:pos x="50" y="270"/>
                </a:cxn>
                <a:cxn ang="0">
                  <a:pos x="41" y="205"/>
                </a:cxn>
                <a:cxn ang="0">
                  <a:pos x="31" y="134"/>
                </a:cxn>
                <a:cxn ang="0">
                  <a:pos x="17" y="65"/>
                </a:cxn>
                <a:cxn ang="0">
                  <a:pos x="0" y="0"/>
                </a:cxn>
              </a:cxnLst>
              <a:rect l="0" t="0" r="r" b="b"/>
              <a:pathLst>
                <a:path w="85" h="386">
                  <a:moveTo>
                    <a:pt x="0" y="0"/>
                  </a:moveTo>
                  <a:lnTo>
                    <a:pt x="2" y="4"/>
                  </a:lnTo>
                  <a:lnTo>
                    <a:pt x="7" y="17"/>
                  </a:lnTo>
                  <a:lnTo>
                    <a:pt x="15" y="37"/>
                  </a:lnTo>
                  <a:lnTo>
                    <a:pt x="24" y="69"/>
                  </a:lnTo>
                  <a:lnTo>
                    <a:pt x="35" y="108"/>
                  </a:lnTo>
                  <a:lnTo>
                    <a:pt x="48" y="160"/>
                  </a:lnTo>
                  <a:lnTo>
                    <a:pt x="61" y="222"/>
                  </a:lnTo>
                  <a:lnTo>
                    <a:pt x="74" y="295"/>
                  </a:lnTo>
                  <a:lnTo>
                    <a:pt x="85" y="380"/>
                  </a:lnTo>
                  <a:lnTo>
                    <a:pt x="74" y="384"/>
                  </a:lnTo>
                  <a:lnTo>
                    <a:pt x="61" y="386"/>
                  </a:lnTo>
                  <a:lnTo>
                    <a:pt x="58" y="332"/>
                  </a:lnTo>
                  <a:lnTo>
                    <a:pt x="50" y="270"/>
                  </a:lnTo>
                  <a:lnTo>
                    <a:pt x="41" y="205"/>
                  </a:lnTo>
                  <a:lnTo>
                    <a:pt x="31" y="134"/>
                  </a:lnTo>
                  <a:lnTo>
                    <a:pt x="17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22">
              <a:extLst>
                <a:ext uri="{FF2B5EF4-FFF2-40B4-BE49-F238E27FC236}">
                  <a16:creationId xmlns:a16="http://schemas.microsoft.com/office/drawing/2014/main" id="{6E11528F-24F8-4BF9-BEB0-9553D18E63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3238" y="4760913"/>
              <a:ext cx="206375" cy="6826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30" y="11"/>
                </a:cxn>
                <a:cxn ang="0">
                  <a:pos x="128" y="43"/>
                </a:cxn>
                <a:cxn ang="0">
                  <a:pos x="0" y="33"/>
                </a:cxn>
                <a:cxn ang="0">
                  <a:pos x="2" y="0"/>
                </a:cxn>
              </a:cxnLst>
              <a:rect l="0" t="0" r="r" b="b"/>
              <a:pathLst>
                <a:path w="130" h="43">
                  <a:moveTo>
                    <a:pt x="2" y="0"/>
                  </a:moveTo>
                  <a:lnTo>
                    <a:pt x="130" y="11"/>
                  </a:lnTo>
                  <a:lnTo>
                    <a:pt x="128" y="43"/>
                  </a:lnTo>
                  <a:lnTo>
                    <a:pt x="0" y="33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6" name="Group 325">
            <a:extLst>
              <a:ext uri="{FF2B5EF4-FFF2-40B4-BE49-F238E27FC236}">
                <a16:creationId xmlns:a16="http://schemas.microsoft.com/office/drawing/2014/main" id="{0106470F-BE41-4D7C-94D2-F3DE30B833F8}"/>
              </a:ext>
            </a:extLst>
          </p:cNvPr>
          <p:cNvGrpSpPr/>
          <p:nvPr/>
        </p:nvGrpSpPr>
        <p:grpSpPr>
          <a:xfrm>
            <a:off x="199475" y="4137505"/>
            <a:ext cx="719514" cy="1072215"/>
            <a:chOff x="1065212" y="2133600"/>
            <a:chExt cx="1864273" cy="2778126"/>
          </a:xfrm>
        </p:grpSpPr>
        <p:sp>
          <p:nvSpPr>
            <p:cNvPr id="67" name="Freeform 14">
              <a:extLst>
                <a:ext uri="{FF2B5EF4-FFF2-40B4-BE49-F238E27FC236}">
                  <a16:creationId xmlns:a16="http://schemas.microsoft.com/office/drawing/2014/main" id="{89966943-75E3-49EB-937A-ABC672361A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76637" y="2473325"/>
              <a:ext cx="339725" cy="241300"/>
            </a:xfrm>
            <a:custGeom>
              <a:avLst/>
              <a:gdLst/>
              <a:ahLst/>
              <a:cxnLst>
                <a:cxn ang="0">
                  <a:pos x="4" y="152"/>
                </a:cxn>
                <a:cxn ang="0">
                  <a:pos x="0" y="152"/>
                </a:cxn>
                <a:cxn ang="0">
                  <a:pos x="4" y="152"/>
                </a:cxn>
                <a:cxn ang="0">
                  <a:pos x="212" y="0"/>
                </a:cxn>
                <a:cxn ang="0">
                  <a:pos x="212" y="1"/>
                </a:cxn>
                <a:cxn ang="0">
                  <a:pos x="214" y="9"/>
                </a:cxn>
                <a:cxn ang="0">
                  <a:pos x="214" y="31"/>
                </a:cxn>
                <a:cxn ang="0">
                  <a:pos x="212" y="44"/>
                </a:cxn>
                <a:cxn ang="0">
                  <a:pos x="209" y="61"/>
                </a:cxn>
                <a:cxn ang="0">
                  <a:pos x="201" y="78"/>
                </a:cxn>
                <a:cxn ang="0">
                  <a:pos x="190" y="95"/>
                </a:cxn>
                <a:cxn ang="0">
                  <a:pos x="173" y="110"/>
                </a:cxn>
                <a:cxn ang="0">
                  <a:pos x="153" y="125"/>
                </a:cxn>
                <a:cxn ang="0">
                  <a:pos x="125" y="136"/>
                </a:cxn>
                <a:cxn ang="0">
                  <a:pos x="91" y="145"/>
                </a:cxn>
                <a:cxn ang="0">
                  <a:pos x="50" y="151"/>
                </a:cxn>
                <a:cxn ang="0">
                  <a:pos x="4" y="152"/>
                </a:cxn>
                <a:cxn ang="0">
                  <a:pos x="13" y="151"/>
                </a:cxn>
                <a:cxn ang="0">
                  <a:pos x="30" y="149"/>
                </a:cxn>
                <a:cxn ang="0">
                  <a:pos x="48" y="147"/>
                </a:cxn>
                <a:cxn ang="0">
                  <a:pos x="71" y="141"/>
                </a:cxn>
                <a:cxn ang="0">
                  <a:pos x="95" y="134"/>
                </a:cxn>
                <a:cxn ang="0">
                  <a:pos x="121" y="125"/>
                </a:cxn>
                <a:cxn ang="0">
                  <a:pos x="145" y="113"/>
                </a:cxn>
                <a:cxn ang="0">
                  <a:pos x="168" y="98"/>
                </a:cxn>
                <a:cxn ang="0">
                  <a:pos x="186" y="80"/>
                </a:cxn>
                <a:cxn ang="0">
                  <a:pos x="201" y="57"/>
                </a:cxn>
                <a:cxn ang="0">
                  <a:pos x="210" y="31"/>
                </a:cxn>
                <a:cxn ang="0">
                  <a:pos x="212" y="0"/>
                </a:cxn>
              </a:cxnLst>
              <a:rect l="0" t="0" r="r" b="b"/>
              <a:pathLst>
                <a:path w="214" h="152">
                  <a:moveTo>
                    <a:pt x="4" y="152"/>
                  </a:moveTo>
                  <a:lnTo>
                    <a:pt x="0" y="152"/>
                  </a:lnTo>
                  <a:lnTo>
                    <a:pt x="4" y="152"/>
                  </a:lnTo>
                  <a:close/>
                  <a:moveTo>
                    <a:pt x="212" y="0"/>
                  </a:moveTo>
                  <a:lnTo>
                    <a:pt x="212" y="1"/>
                  </a:lnTo>
                  <a:lnTo>
                    <a:pt x="214" y="9"/>
                  </a:lnTo>
                  <a:lnTo>
                    <a:pt x="214" y="31"/>
                  </a:lnTo>
                  <a:lnTo>
                    <a:pt x="212" y="44"/>
                  </a:lnTo>
                  <a:lnTo>
                    <a:pt x="209" y="61"/>
                  </a:lnTo>
                  <a:lnTo>
                    <a:pt x="201" y="78"/>
                  </a:lnTo>
                  <a:lnTo>
                    <a:pt x="190" y="95"/>
                  </a:lnTo>
                  <a:lnTo>
                    <a:pt x="173" y="110"/>
                  </a:lnTo>
                  <a:lnTo>
                    <a:pt x="153" y="125"/>
                  </a:lnTo>
                  <a:lnTo>
                    <a:pt x="125" y="136"/>
                  </a:lnTo>
                  <a:lnTo>
                    <a:pt x="91" y="145"/>
                  </a:lnTo>
                  <a:lnTo>
                    <a:pt x="50" y="151"/>
                  </a:lnTo>
                  <a:lnTo>
                    <a:pt x="4" y="152"/>
                  </a:lnTo>
                  <a:lnTo>
                    <a:pt x="13" y="151"/>
                  </a:lnTo>
                  <a:lnTo>
                    <a:pt x="30" y="149"/>
                  </a:lnTo>
                  <a:lnTo>
                    <a:pt x="48" y="147"/>
                  </a:lnTo>
                  <a:lnTo>
                    <a:pt x="71" y="141"/>
                  </a:lnTo>
                  <a:lnTo>
                    <a:pt x="95" y="134"/>
                  </a:lnTo>
                  <a:lnTo>
                    <a:pt x="121" y="125"/>
                  </a:lnTo>
                  <a:lnTo>
                    <a:pt x="145" y="113"/>
                  </a:lnTo>
                  <a:lnTo>
                    <a:pt x="168" y="98"/>
                  </a:lnTo>
                  <a:lnTo>
                    <a:pt x="186" y="80"/>
                  </a:lnTo>
                  <a:lnTo>
                    <a:pt x="201" y="57"/>
                  </a:lnTo>
                  <a:lnTo>
                    <a:pt x="210" y="31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A6B8B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15">
              <a:extLst>
                <a:ext uri="{FF2B5EF4-FFF2-40B4-BE49-F238E27FC236}">
                  <a16:creationId xmlns:a16="http://schemas.microsoft.com/office/drawing/2014/main" id="{CB3B9667-5941-4665-BCAF-B30B6CFFAF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1462" y="2620963"/>
              <a:ext cx="95250" cy="4873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4"/>
                </a:cxn>
                <a:cxn ang="0">
                  <a:pos x="10" y="13"/>
                </a:cxn>
                <a:cxn ang="0">
                  <a:pos x="19" y="30"/>
                </a:cxn>
                <a:cxn ang="0">
                  <a:pos x="30" y="52"/>
                </a:cxn>
                <a:cxn ang="0">
                  <a:pos x="39" y="80"/>
                </a:cxn>
                <a:cxn ang="0">
                  <a:pos x="51" y="115"/>
                </a:cxn>
                <a:cxn ang="0">
                  <a:pos x="56" y="155"/>
                </a:cxn>
                <a:cxn ang="0">
                  <a:pos x="60" y="201"/>
                </a:cxn>
                <a:cxn ang="0">
                  <a:pos x="56" y="252"/>
                </a:cxn>
                <a:cxn ang="0">
                  <a:pos x="47" y="307"/>
                </a:cxn>
                <a:cxn ang="0">
                  <a:pos x="47" y="302"/>
                </a:cxn>
                <a:cxn ang="0">
                  <a:pos x="49" y="287"/>
                </a:cxn>
                <a:cxn ang="0">
                  <a:pos x="51" y="261"/>
                </a:cxn>
                <a:cxn ang="0">
                  <a:pos x="51" y="229"/>
                </a:cxn>
                <a:cxn ang="0">
                  <a:pos x="49" y="190"/>
                </a:cxn>
                <a:cxn ang="0">
                  <a:pos x="43" y="147"/>
                </a:cxn>
                <a:cxn ang="0">
                  <a:pos x="34" y="99"/>
                </a:cxn>
                <a:cxn ang="0">
                  <a:pos x="21" y="50"/>
                </a:cxn>
                <a:cxn ang="0">
                  <a:pos x="0" y="0"/>
                </a:cxn>
              </a:cxnLst>
              <a:rect l="0" t="0" r="r" b="b"/>
              <a:pathLst>
                <a:path w="60" h="307">
                  <a:moveTo>
                    <a:pt x="0" y="0"/>
                  </a:moveTo>
                  <a:lnTo>
                    <a:pt x="2" y="4"/>
                  </a:lnTo>
                  <a:lnTo>
                    <a:pt x="10" y="13"/>
                  </a:lnTo>
                  <a:lnTo>
                    <a:pt x="19" y="30"/>
                  </a:lnTo>
                  <a:lnTo>
                    <a:pt x="30" y="52"/>
                  </a:lnTo>
                  <a:lnTo>
                    <a:pt x="39" y="80"/>
                  </a:lnTo>
                  <a:lnTo>
                    <a:pt x="51" y="115"/>
                  </a:lnTo>
                  <a:lnTo>
                    <a:pt x="56" y="155"/>
                  </a:lnTo>
                  <a:lnTo>
                    <a:pt x="60" y="201"/>
                  </a:lnTo>
                  <a:lnTo>
                    <a:pt x="56" y="252"/>
                  </a:lnTo>
                  <a:lnTo>
                    <a:pt x="47" y="307"/>
                  </a:lnTo>
                  <a:lnTo>
                    <a:pt x="47" y="302"/>
                  </a:lnTo>
                  <a:lnTo>
                    <a:pt x="49" y="287"/>
                  </a:lnTo>
                  <a:lnTo>
                    <a:pt x="51" y="261"/>
                  </a:lnTo>
                  <a:lnTo>
                    <a:pt x="51" y="229"/>
                  </a:lnTo>
                  <a:lnTo>
                    <a:pt x="49" y="190"/>
                  </a:lnTo>
                  <a:lnTo>
                    <a:pt x="43" y="147"/>
                  </a:lnTo>
                  <a:lnTo>
                    <a:pt x="34" y="99"/>
                  </a:lnTo>
                  <a:lnTo>
                    <a:pt x="21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9" name="Group 328">
              <a:extLst>
                <a:ext uri="{FF2B5EF4-FFF2-40B4-BE49-F238E27FC236}">
                  <a16:creationId xmlns:a16="http://schemas.microsoft.com/office/drawing/2014/main" id="{B59B3430-8CCC-46F1-BFAC-FF78BFE148C2}"/>
                </a:ext>
              </a:extLst>
            </p:cNvPr>
            <p:cNvGrpSpPr/>
            <p:nvPr/>
          </p:nvGrpSpPr>
          <p:grpSpPr>
            <a:xfrm>
              <a:off x="1317451" y="3695700"/>
              <a:ext cx="1612034" cy="1216026"/>
              <a:chOff x="1236850" y="3695700"/>
              <a:chExt cx="1773237" cy="1216026"/>
            </a:xfrm>
          </p:grpSpPr>
          <p:sp>
            <p:nvSpPr>
              <p:cNvPr id="75" name="Freeform 6">
                <a:extLst>
                  <a:ext uri="{FF2B5EF4-FFF2-40B4-BE49-F238E27FC236}">
                    <a16:creationId xmlns:a16="http://schemas.microsoft.com/office/drawing/2014/main" id="{636E8DE4-19DF-4963-895F-4E620A8CBB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8662" y="3733800"/>
                <a:ext cx="781050" cy="1177925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34" y="11"/>
                  </a:cxn>
                  <a:cxn ang="0">
                    <a:pos x="447" y="15"/>
                  </a:cxn>
                  <a:cxn ang="0">
                    <a:pos x="458" y="17"/>
                  </a:cxn>
                  <a:cxn ang="0">
                    <a:pos x="492" y="733"/>
                  </a:cxn>
                  <a:cxn ang="0">
                    <a:pos x="414" y="738"/>
                  </a:cxn>
                  <a:cxn ang="0">
                    <a:pos x="324" y="740"/>
                  </a:cxn>
                  <a:cxn ang="0">
                    <a:pos x="224" y="742"/>
                  </a:cxn>
                  <a:cxn ang="0">
                    <a:pos x="151" y="742"/>
                  </a:cxn>
                  <a:cxn ang="0">
                    <a:pos x="84" y="740"/>
                  </a:cxn>
                  <a:cxn ang="0">
                    <a:pos x="0" y="34"/>
                  </a:cxn>
                  <a:cxn ang="0">
                    <a:pos x="19" y="19"/>
                  </a:cxn>
                  <a:cxn ang="0">
                    <a:pos x="93" y="19"/>
                  </a:cxn>
                  <a:cxn ang="0">
                    <a:pos x="147" y="17"/>
                  </a:cxn>
                  <a:cxn ang="0">
                    <a:pos x="209" y="15"/>
                  </a:cxn>
                  <a:cxn ang="0">
                    <a:pos x="274" y="11"/>
                  </a:cxn>
                  <a:cxn ang="0">
                    <a:pos x="343" y="7"/>
                  </a:cxn>
                  <a:cxn ang="0">
                    <a:pos x="412" y="0"/>
                  </a:cxn>
                </a:cxnLst>
                <a:rect l="0" t="0" r="r" b="b"/>
                <a:pathLst>
                  <a:path w="492" h="742">
                    <a:moveTo>
                      <a:pt x="412" y="0"/>
                    </a:moveTo>
                    <a:lnTo>
                      <a:pt x="434" y="11"/>
                    </a:lnTo>
                    <a:lnTo>
                      <a:pt x="447" y="15"/>
                    </a:lnTo>
                    <a:lnTo>
                      <a:pt x="458" y="17"/>
                    </a:lnTo>
                    <a:lnTo>
                      <a:pt x="492" y="733"/>
                    </a:lnTo>
                    <a:lnTo>
                      <a:pt x="414" y="738"/>
                    </a:lnTo>
                    <a:lnTo>
                      <a:pt x="324" y="740"/>
                    </a:lnTo>
                    <a:lnTo>
                      <a:pt x="224" y="742"/>
                    </a:lnTo>
                    <a:lnTo>
                      <a:pt x="151" y="742"/>
                    </a:lnTo>
                    <a:lnTo>
                      <a:pt x="84" y="740"/>
                    </a:lnTo>
                    <a:lnTo>
                      <a:pt x="0" y="34"/>
                    </a:lnTo>
                    <a:lnTo>
                      <a:pt x="19" y="19"/>
                    </a:lnTo>
                    <a:lnTo>
                      <a:pt x="93" y="19"/>
                    </a:lnTo>
                    <a:lnTo>
                      <a:pt x="147" y="17"/>
                    </a:lnTo>
                    <a:lnTo>
                      <a:pt x="209" y="15"/>
                    </a:lnTo>
                    <a:lnTo>
                      <a:pt x="274" y="11"/>
                    </a:lnTo>
                    <a:lnTo>
                      <a:pt x="343" y="7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9FCFD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Freeform 16">
                <a:extLst>
                  <a:ext uri="{FF2B5EF4-FFF2-40B4-BE49-F238E27FC236}">
                    <a16:creationId xmlns:a16="http://schemas.microsoft.com/office/drawing/2014/main" id="{D3119257-0D66-4B70-8E09-DE50C81D9C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1437" y="3733800"/>
                <a:ext cx="168275" cy="1171575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72" y="26"/>
                  </a:cxn>
                  <a:cxn ang="0">
                    <a:pos x="106" y="733"/>
                  </a:cxn>
                  <a:cxn ang="0">
                    <a:pos x="67" y="737"/>
                  </a:cxn>
                  <a:cxn ang="0">
                    <a:pos x="24" y="738"/>
                  </a:cxn>
                  <a:cxn ang="0">
                    <a:pos x="13" y="641"/>
                  </a:cxn>
                  <a:cxn ang="0">
                    <a:pos x="3" y="533"/>
                  </a:cxn>
                  <a:cxn ang="0">
                    <a:pos x="0" y="421"/>
                  </a:cxn>
                  <a:cxn ang="0">
                    <a:pos x="0" y="336"/>
                  </a:cxn>
                  <a:cxn ang="0">
                    <a:pos x="2" y="259"/>
                  </a:cxn>
                  <a:cxn ang="0">
                    <a:pos x="3" y="192"/>
                  </a:cxn>
                  <a:cxn ang="0">
                    <a:pos x="9" y="134"/>
                  </a:cxn>
                  <a:cxn ang="0">
                    <a:pos x="13" y="88"/>
                  </a:cxn>
                  <a:cxn ang="0">
                    <a:pos x="18" y="50"/>
                  </a:cxn>
                  <a:cxn ang="0">
                    <a:pos x="22" y="22"/>
                  </a:cxn>
                  <a:cxn ang="0">
                    <a:pos x="24" y="6"/>
                  </a:cxn>
                  <a:cxn ang="0">
                    <a:pos x="26" y="0"/>
                  </a:cxn>
                </a:cxnLst>
                <a:rect l="0" t="0" r="r" b="b"/>
                <a:pathLst>
                  <a:path w="106" h="738">
                    <a:moveTo>
                      <a:pt x="26" y="0"/>
                    </a:moveTo>
                    <a:lnTo>
                      <a:pt x="72" y="26"/>
                    </a:lnTo>
                    <a:lnTo>
                      <a:pt x="106" y="733"/>
                    </a:lnTo>
                    <a:lnTo>
                      <a:pt x="67" y="737"/>
                    </a:lnTo>
                    <a:lnTo>
                      <a:pt x="24" y="738"/>
                    </a:lnTo>
                    <a:lnTo>
                      <a:pt x="13" y="641"/>
                    </a:lnTo>
                    <a:lnTo>
                      <a:pt x="3" y="533"/>
                    </a:lnTo>
                    <a:lnTo>
                      <a:pt x="0" y="421"/>
                    </a:lnTo>
                    <a:lnTo>
                      <a:pt x="0" y="336"/>
                    </a:lnTo>
                    <a:lnTo>
                      <a:pt x="2" y="259"/>
                    </a:lnTo>
                    <a:lnTo>
                      <a:pt x="3" y="192"/>
                    </a:lnTo>
                    <a:lnTo>
                      <a:pt x="9" y="134"/>
                    </a:lnTo>
                    <a:lnTo>
                      <a:pt x="13" y="88"/>
                    </a:lnTo>
                    <a:lnTo>
                      <a:pt x="18" y="50"/>
                    </a:lnTo>
                    <a:lnTo>
                      <a:pt x="22" y="22"/>
                    </a:lnTo>
                    <a:lnTo>
                      <a:pt x="24" y="6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8EB8C8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Freeform 17">
                <a:extLst>
                  <a:ext uri="{FF2B5EF4-FFF2-40B4-BE49-F238E27FC236}">
                    <a16:creationId xmlns:a16="http://schemas.microsoft.com/office/drawing/2014/main" id="{F53890B4-C904-4558-9E09-A46E790DE3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899" y="3695700"/>
                <a:ext cx="611188" cy="1208088"/>
              </a:xfrm>
              <a:custGeom>
                <a:avLst/>
                <a:gdLst/>
                <a:ahLst/>
                <a:cxnLst>
                  <a:cxn ang="0">
                    <a:pos x="158" y="0"/>
                  </a:cxn>
                  <a:cxn ang="0">
                    <a:pos x="160" y="3"/>
                  </a:cxn>
                  <a:cxn ang="0">
                    <a:pos x="168" y="13"/>
                  </a:cxn>
                  <a:cxn ang="0">
                    <a:pos x="177" y="30"/>
                  </a:cxn>
                  <a:cxn ang="0">
                    <a:pos x="190" y="52"/>
                  </a:cxn>
                  <a:cxn ang="0">
                    <a:pos x="207" y="78"/>
                  </a:cxn>
                  <a:cxn ang="0">
                    <a:pos x="223" y="110"/>
                  </a:cxn>
                  <a:cxn ang="0">
                    <a:pos x="244" y="145"/>
                  </a:cxn>
                  <a:cxn ang="0">
                    <a:pos x="263" y="182"/>
                  </a:cxn>
                  <a:cxn ang="0">
                    <a:pos x="294" y="255"/>
                  </a:cxn>
                  <a:cxn ang="0">
                    <a:pos x="320" y="333"/>
                  </a:cxn>
                  <a:cxn ang="0">
                    <a:pos x="343" y="416"/>
                  </a:cxn>
                  <a:cxn ang="0">
                    <a:pos x="361" y="498"/>
                  </a:cxn>
                  <a:cxn ang="0">
                    <a:pos x="376" y="581"/>
                  </a:cxn>
                  <a:cxn ang="0">
                    <a:pos x="385" y="660"/>
                  </a:cxn>
                  <a:cxn ang="0">
                    <a:pos x="385" y="665"/>
                  </a:cxn>
                  <a:cxn ang="0">
                    <a:pos x="378" y="677"/>
                  </a:cxn>
                  <a:cxn ang="0">
                    <a:pos x="361" y="692"/>
                  </a:cxn>
                  <a:cxn ang="0">
                    <a:pos x="337" y="705"/>
                  </a:cxn>
                  <a:cxn ang="0">
                    <a:pos x="307" y="718"/>
                  </a:cxn>
                  <a:cxn ang="0">
                    <a:pos x="268" y="731"/>
                  </a:cxn>
                  <a:cxn ang="0">
                    <a:pos x="222" y="740"/>
                  </a:cxn>
                  <a:cxn ang="0">
                    <a:pos x="168" y="749"/>
                  </a:cxn>
                  <a:cxn ang="0">
                    <a:pos x="102" y="755"/>
                  </a:cxn>
                  <a:cxn ang="0">
                    <a:pos x="30" y="761"/>
                  </a:cxn>
                  <a:cxn ang="0">
                    <a:pos x="20" y="684"/>
                  </a:cxn>
                  <a:cxn ang="0">
                    <a:pos x="11" y="598"/>
                  </a:cxn>
                  <a:cxn ang="0">
                    <a:pos x="6" y="505"/>
                  </a:cxn>
                  <a:cxn ang="0">
                    <a:pos x="2" y="410"/>
                  </a:cxn>
                  <a:cxn ang="0">
                    <a:pos x="0" y="326"/>
                  </a:cxn>
                  <a:cxn ang="0">
                    <a:pos x="2" y="253"/>
                  </a:cxn>
                  <a:cxn ang="0">
                    <a:pos x="2" y="190"/>
                  </a:cxn>
                  <a:cxn ang="0">
                    <a:pos x="6" y="138"/>
                  </a:cxn>
                  <a:cxn ang="0">
                    <a:pos x="7" y="97"/>
                  </a:cxn>
                  <a:cxn ang="0">
                    <a:pos x="11" y="65"/>
                  </a:cxn>
                  <a:cxn ang="0">
                    <a:pos x="13" y="43"/>
                  </a:cxn>
                  <a:cxn ang="0">
                    <a:pos x="15" y="28"/>
                  </a:cxn>
                  <a:cxn ang="0">
                    <a:pos x="15" y="24"/>
                  </a:cxn>
                  <a:cxn ang="0">
                    <a:pos x="158" y="0"/>
                  </a:cxn>
                </a:cxnLst>
                <a:rect l="0" t="0" r="r" b="b"/>
                <a:pathLst>
                  <a:path w="385" h="761">
                    <a:moveTo>
                      <a:pt x="158" y="0"/>
                    </a:moveTo>
                    <a:lnTo>
                      <a:pt x="160" y="3"/>
                    </a:lnTo>
                    <a:lnTo>
                      <a:pt x="168" y="13"/>
                    </a:lnTo>
                    <a:lnTo>
                      <a:pt x="177" y="30"/>
                    </a:lnTo>
                    <a:lnTo>
                      <a:pt x="190" y="52"/>
                    </a:lnTo>
                    <a:lnTo>
                      <a:pt x="207" y="78"/>
                    </a:lnTo>
                    <a:lnTo>
                      <a:pt x="223" y="110"/>
                    </a:lnTo>
                    <a:lnTo>
                      <a:pt x="244" y="145"/>
                    </a:lnTo>
                    <a:lnTo>
                      <a:pt x="263" y="182"/>
                    </a:lnTo>
                    <a:lnTo>
                      <a:pt x="294" y="255"/>
                    </a:lnTo>
                    <a:lnTo>
                      <a:pt x="320" y="333"/>
                    </a:lnTo>
                    <a:lnTo>
                      <a:pt x="343" y="416"/>
                    </a:lnTo>
                    <a:lnTo>
                      <a:pt x="361" y="498"/>
                    </a:lnTo>
                    <a:lnTo>
                      <a:pt x="376" y="581"/>
                    </a:lnTo>
                    <a:lnTo>
                      <a:pt x="385" y="660"/>
                    </a:lnTo>
                    <a:lnTo>
                      <a:pt x="385" y="665"/>
                    </a:lnTo>
                    <a:lnTo>
                      <a:pt x="378" y="677"/>
                    </a:lnTo>
                    <a:lnTo>
                      <a:pt x="361" y="692"/>
                    </a:lnTo>
                    <a:lnTo>
                      <a:pt x="337" y="705"/>
                    </a:lnTo>
                    <a:lnTo>
                      <a:pt x="307" y="718"/>
                    </a:lnTo>
                    <a:lnTo>
                      <a:pt x="268" y="731"/>
                    </a:lnTo>
                    <a:lnTo>
                      <a:pt x="222" y="740"/>
                    </a:lnTo>
                    <a:lnTo>
                      <a:pt x="168" y="749"/>
                    </a:lnTo>
                    <a:lnTo>
                      <a:pt x="102" y="755"/>
                    </a:lnTo>
                    <a:lnTo>
                      <a:pt x="30" y="761"/>
                    </a:lnTo>
                    <a:lnTo>
                      <a:pt x="20" y="684"/>
                    </a:lnTo>
                    <a:lnTo>
                      <a:pt x="11" y="598"/>
                    </a:lnTo>
                    <a:lnTo>
                      <a:pt x="6" y="505"/>
                    </a:lnTo>
                    <a:lnTo>
                      <a:pt x="2" y="410"/>
                    </a:lnTo>
                    <a:lnTo>
                      <a:pt x="0" y="326"/>
                    </a:lnTo>
                    <a:lnTo>
                      <a:pt x="2" y="253"/>
                    </a:lnTo>
                    <a:lnTo>
                      <a:pt x="2" y="190"/>
                    </a:lnTo>
                    <a:lnTo>
                      <a:pt x="6" y="138"/>
                    </a:lnTo>
                    <a:lnTo>
                      <a:pt x="7" y="97"/>
                    </a:lnTo>
                    <a:lnTo>
                      <a:pt x="11" y="65"/>
                    </a:lnTo>
                    <a:lnTo>
                      <a:pt x="13" y="43"/>
                    </a:lnTo>
                    <a:lnTo>
                      <a:pt x="15" y="28"/>
                    </a:lnTo>
                    <a:lnTo>
                      <a:pt x="15" y="24"/>
                    </a:lnTo>
                    <a:lnTo>
                      <a:pt x="158" y="0"/>
                    </a:lnTo>
                    <a:close/>
                  </a:path>
                </a:pathLst>
              </a:custGeom>
              <a:solidFill>
                <a:srgbClr val="002D5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Freeform 18">
                <a:extLst>
                  <a:ext uri="{FF2B5EF4-FFF2-40B4-BE49-F238E27FC236}">
                    <a16:creationId xmlns:a16="http://schemas.microsoft.com/office/drawing/2014/main" id="{B8D8145C-0DDB-48F3-BDA0-B02F8D7DB9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6850" y="3744913"/>
                <a:ext cx="417512" cy="1143000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263" y="377"/>
                  </a:cxn>
                  <a:cxn ang="0">
                    <a:pos x="263" y="383"/>
                  </a:cxn>
                  <a:cxn ang="0">
                    <a:pos x="261" y="401"/>
                  </a:cxn>
                  <a:cxn ang="0">
                    <a:pos x="259" y="429"/>
                  </a:cxn>
                  <a:cxn ang="0">
                    <a:pos x="257" y="467"/>
                  </a:cxn>
                  <a:cxn ang="0">
                    <a:pos x="255" y="509"/>
                  </a:cxn>
                  <a:cxn ang="0">
                    <a:pos x="252" y="558"/>
                  </a:cxn>
                  <a:cxn ang="0">
                    <a:pos x="250" y="610"/>
                  </a:cxn>
                  <a:cxn ang="0">
                    <a:pos x="250" y="720"/>
                  </a:cxn>
                  <a:cxn ang="0">
                    <a:pos x="184" y="711"/>
                  </a:cxn>
                  <a:cxn ang="0">
                    <a:pos x="129" y="700"/>
                  </a:cxn>
                  <a:cxn ang="0">
                    <a:pos x="84" y="687"/>
                  </a:cxn>
                  <a:cxn ang="0">
                    <a:pos x="49" y="672"/>
                  </a:cxn>
                  <a:cxn ang="0">
                    <a:pos x="22" y="655"/>
                  </a:cxn>
                  <a:cxn ang="0">
                    <a:pos x="4" y="638"/>
                  </a:cxn>
                  <a:cxn ang="0">
                    <a:pos x="2" y="634"/>
                  </a:cxn>
                  <a:cxn ang="0">
                    <a:pos x="2" y="633"/>
                  </a:cxn>
                  <a:cxn ang="0">
                    <a:pos x="0" y="629"/>
                  </a:cxn>
                  <a:cxn ang="0">
                    <a:pos x="0" y="627"/>
                  </a:cxn>
                  <a:cxn ang="0">
                    <a:pos x="8" y="543"/>
                  </a:cxn>
                  <a:cxn ang="0">
                    <a:pos x="22" y="455"/>
                  </a:cxn>
                  <a:cxn ang="0">
                    <a:pos x="43" y="370"/>
                  </a:cxn>
                  <a:cxn ang="0">
                    <a:pos x="63" y="304"/>
                  </a:cxn>
                  <a:cxn ang="0">
                    <a:pos x="82" y="248"/>
                  </a:cxn>
                  <a:cxn ang="0">
                    <a:pos x="101" y="202"/>
                  </a:cxn>
                  <a:cxn ang="0">
                    <a:pos x="117" y="163"/>
                  </a:cxn>
                  <a:cxn ang="0">
                    <a:pos x="132" y="131"/>
                  </a:cxn>
                  <a:cxn ang="0">
                    <a:pos x="145" y="103"/>
                  </a:cxn>
                  <a:cxn ang="0">
                    <a:pos x="158" y="81"/>
                  </a:cxn>
                  <a:cxn ang="0">
                    <a:pos x="168" y="60"/>
                  </a:cxn>
                  <a:cxn ang="0">
                    <a:pos x="177" y="41"/>
                  </a:cxn>
                  <a:cxn ang="0">
                    <a:pos x="184" y="21"/>
                  </a:cxn>
                  <a:cxn ang="0">
                    <a:pos x="190" y="0"/>
                  </a:cxn>
                </a:cxnLst>
                <a:rect l="0" t="0" r="r" b="b"/>
                <a:pathLst>
                  <a:path w="263" h="720">
                    <a:moveTo>
                      <a:pt x="190" y="0"/>
                    </a:moveTo>
                    <a:lnTo>
                      <a:pt x="263" y="377"/>
                    </a:lnTo>
                    <a:lnTo>
                      <a:pt x="263" y="383"/>
                    </a:lnTo>
                    <a:lnTo>
                      <a:pt x="261" y="401"/>
                    </a:lnTo>
                    <a:lnTo>
                      <a:pt x="259" y="429"/>
                    </a:lnTo>
                    <a:lnTo>
                      <a:pt x="257" y="467"/>
                    </a:lnTo>
                    <a:lnTo>
                      <a:pt x="255" y="509"/>
                    </a:lnTo>
                    <a:lnTo>
                      <a:pt x="252" y="558"/>
                    </a:lnTo>
                    <a:lnTo>
                      <a:pt x="250" y="610"/>
                    </a:lnTo>
                    <a:lnTo>
                      <a:pt x="250" y="720"/>
                    </a:lnTo>
                    <a:lnTo>
                      <a:pt x="184" y="711"/>
                    </a:lnTo>
                    <a:lnTo>
                      <a:pt x="129" y="700"/>
                    </a:lnTo>
                    <a:lnTo>
                      <a:pt x="84" y="687"/>
                    </a:lnTo>
                    <a:lnTo>
                      <a:pt x="49" y="672"/>
                    </a:lnTo>
                    <a:lnTo>
                      <a:pt x="22" y="655"/>
                    </a:lnTo>
                    <a:lnTo>
                      <a:pt x="4" y="638"/>
                    </a:lnTo>
                    <a:lnTo>
                      <a:pt x="2" y="634"/>
                    </a:lnTo>
                    <a:lnTo>
                      <a:pt x="2" y="633"/>
                    </a:lnTo>
                    <a:lnTo>
                      <a:pt x="0" y="629"/>
                    </a:lnTo>
                    <a:lnTo>
                      <a:pt x="0" y="627"/>
                    </a:lnTo>
                    <a:lnTo>
                      <a:pt x="8" y="543"/>
                    </a:lnTo>
                    <a:lnTo>
                      <a:pt x="22" y="455"/>
                    </a:lnTo>
                    <a:lnTo>
                      <a:pt x="43" y="370"/>
                    </a:lnTo>
                    <a:lnTo>
                      <a:pt x="63" y="304"/>
                    </a:lnTo>
                    <a:lnTo>
                      <a:pt x="82" y="248"/>
                    </a:lnTo>
                    <a:lnTo>
                      <a:pt x="101" y="202"/>
                    </a:lnTo>
                    <a:lnTo>
                      <a:pt x="117" y="163"/>
                    </a:lnTo>
                    <a:lnTo>
                      <a:pt x="132" y="131"/>
                    </a:lnTo>
                    <a:lnTo>
                      <a:pt x="145" y="103"/>
                    </a:lnTo>
                    <a:lnTo>
                      <a:pt x="158" y="81"/>
                    </a:lnTo>
                    <a:lnTo>
                      <a:pt x="168" y="60"/>
                    </a:lnTo>
                    <a:lnTo>
                      <a:pt x="177" y="41"/>
                    </a:lnTo>
                    <a:lnTo>
                      <a:pt x="184" y="21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2D5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Freeform 19">
                <a:extLst>
                  <a:ext uri="{FF2B5EF4-FFF2-40B4-BE49-F238E27FC236}">
                    <a16:creationId xmlns:a16="http://schemas.microsoft.com/office/drawing/2014/main" id="{36CD6706-7358-4E2F-89D0-AF68052EB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5300" y="3744913"/>
                <a:ext cx="573087" cy="116681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8" y="0"/>
                  </a:cxn>
                  <a:cxn ang="0">
                    <a:pos x="24" y="2"/>
                  </a:cxn>
                  <a:cxn ang="0">
                    <a:pos x="47" y="4"/>
                  </a:cxn>
                  <a:cxn ang="0">
                    <a:pos x="106" y="8"/>
                  </a:cxn>
                  <a:cxn ang="0">
                    <a:pos x="138" y="10"/>
                  </a:cxn>
                  <a:cxn ang="0">
                    <a:pos x="166" y="10"/>
                  </a:cxn>
                  <a:cxn ang="0">
                    <a:pos x="168" y="13"/>
                  </a:cxn>
                  <a:cxn ang="0">
                    <a:pos x="173" y="28"/>
                  </a:cxn>
                  <a:cxn ang="0">
                    <a:pos x="183" y="49"/>
                  </a:cxn>
                  <a:cxn ang="0">
                    <a:pos x="209" y="114"/>
                  </a:cxn>
                  <a:cxn ang="0">
                    <a:pos x="224" y="155"/>
                  </a:cxn>
                  <a:cxn ang="0">
                    <a:pos x="242" y="204"/>
                  </a:cxn>
                  <a:cxn ang="0">
                    <a:pos x="259" y="258"/>
                  </a:cxn>
                  <a:cxn ang="0">
                    <a:pos x="278" y="316"/>
                  </a:cxn>
                  <a:cxn ang="0">
                    <a:pos x="294" y="379"/>
                  </a:cxn>
                  <a:cxn ang="0">
                    <a:pos x="311" y="444"/>
                  </a:cxn>
                  <a:cxn ang="0">
                    <a:pos x="328" y="515"/>
                  </a:cxn>
                  <a:cxn ang="0">
                    <a:pos x="341" y="586"/>
                  </a:cxn>
                  <a:cxn ang="0">
                    <a:pos x="352" y="661"/>
                  </a:cxn>
                  <a:cxn ang="0">
                    <a:pos x="361" y="735"/>
                  </a:cxn>
                  <a:cxn ang="0">
                    <a:pos x="278" y="735"/>
                  </a:cxn>
                  <a:cxn ang="0">
                    <a:pos x="201" y="731"/>
                  </a:cxn>
                  <a:cxn ang="0">
                    <a:pos x="132" y="728"/>
                  </a:cxn>
                  <a:cxn ang="0">
                    <a:pos x="73" y="722"/>
                  </a:cxn>
                  <a:cxn ang="0">
                    <a:pos x="19" y="715"/>
                  </a:cxn>
                  <a:cxn ang="0">
                    <a:pos x="13" y="647"/>
                  </a:cxn>
                  <a:cxn ang="0">
                    <a:pos x="8" y="578"/>
                  </a:cxn>
                  <a:cxn ang="0">
                    <a:pos x="4" y="511"/>
                  </a:cxn>
                  <a:cxn ang="0">
                    <a:pos x="0" y="448"/>
                  </a:cxn>
                  <a:cxn ang="0">
                    <a:pos x="0" y="388"/>
                  </a:cxn>
                  <a:cxn ang="0">
                    <a:pos x="2" y="336"/>
                  </a:cxn>
                  <a:cxn ang="0">
                    <a:pos x="6" y="263"/>
                  </a:cxn>
                  <a:cxn ang="0">
                    <a:pos x="8" y="196"/>
                  </a:cxn>
                  <a:cxn ang="0">
                    <a:pos x="8" y="92"/>
                  </a:cxn>
                  <a:cxn ang="0">
                    <a:pos x="6" y="53"/>
                  </a:cxn>
                  <a:cxn ang="0">
                    <a:pos x="4" y="25"/>
                  </a:cxn>
                  <a:cxn ang="0">
                    <a:pos x="2" y="6"/>
                  </a:cxn>
                  <a:cxn ang="0">
                    <a:pos x="2" y="0"/>
                  </a:cxn>
                </a:cxnLst>
                <a:rect l="0" t="0" r="r" b="b"/>
                <a:pathLst>
                  <a:path w="361" h="735">
                    <a:moveTo>
                      <a:pt x="2" y="0"/>
                    </a:moveTo>
                    <a:lnTo>
                      <a:pt x="8" y="0"/>
                    </a:lnTo>
                    <a:lnTo>
                      <a:pt x="24" y="2"/>
                    </a:lnTo>
                    <a:lnTo>
                      <a:pt x="47" y="4"/>
                    </a:lnTo>
                    <a:lnTo>
                      <a:pt x="106" y="8"/>
                    </a:lnTo>
                    <a:lnTo>
                      <a:pt x="138" y="10"/>
                    </a:lnTo>
                    <a:lnTo>
                      <a:pt x="166" y="10"/>
                    </a:lnTo>
                    <a:lnTo>
                      <a:pt x="168" y="13"/>
                    </a:lnTo>
                    <a:lnTo>
                      <a:pt x="173" y="28"/>
                    </a:lnTo>
                    <a:lnTo>
                      <a:pt x="183" y="49"/>
                    </a:lnTo>
                    <a:lnTo>
                      <a:pt x="209" y="114"/>
                    </a:lnTo>
                    <a:lnTo>
                      <a:pt x="224" y="155"/>
                    </a:lnTo>
                    <a:lnTo>
                      <a:pt x="242" y="204"/>
                    </a:lnTo>
                    <a:lnTo>
                      <a:pt x="259" y="258"/>
                    </a:lnTo>
                    <a:lnTo>
                      <a:pt x="278" y="316"/>
                    </a:lnTo>
                    <a:lnTo>
                      <a:pt x="294" y="379"/>
                    </a:lnTo>
                    <a:lnTo>
                      <a:pt x="311" y="444"/>
                    </a:lnTo>
                    <a:lnTo>
                      <a:pt x="328" y="515"/>
                    </a:lnTo>
                    <a:lnTo>
                      <a:pt x="341" y="586"/>
                    </a:lnTo>
                    <a:lnTo>
                      <a:pt x="352" y="661"/>
                    </a:lnTo>
                    <a:lnTo>
                      <a:pt x="361" y="735"/>
                    </a:lnTo>
                    <a:lnTo>
                      <a:pt x="278" y="735"/>
                    </a:lnTo>
                    <a:lnTo>
                      <a:pt x="201" y="731"/>
                    </a:lnTo>
                    <a:lnTo>
                      <a:pt x="132" y="728"/>
                    </a:lnTo>
                    <a:lnTo>
                      <a:pt x="73" y="722"/>
                    </a:lnTo>
                    <a:lnTo>
                      <a:pt x="19" y="715"/>
                    </a:lnTo>
                    <a:lnTo>
                      <a:pt x="13" y="647"/>
                    </a:lnTo>
                    <a:lnTo>
                      <a:pt x="8" y="578"/>
                    </a:lnTo>
                    <a:lnTo>
                      <a:pt x="4" y="511"/>
                    </a:lnTo>
                    <a:lnTo>
                      <a:pt x="0" y="448"/>
                    </a:lnTo>
                    <a:lnTo>
                      <a:pt x="0" y="388"/>
                    </a:lnTo>
                    <a:lnTo>
                      <a:pt x="2" y="336"/>
                    </a:lnTo>
                    <a:lnTo>
                      <a:pt x="6" y="263"/>
                    </a:lnTo>
                    <a:lnTo>
                      <a:pt x="8" y="196"/>
                    </a:lnTo>
                    <a:lnTo>
                      <a:pt x="8" y="92"/>
                    </a:lnTo>
                    <a:lnTo>
                      <a:pt x="6" y="53"/>
                    </a:lnTo>
                    <a:lnTo>
                      <a:pt x="4" y="25"/>
                    </a:lnTo>
                    <a:lnTo>
                      <a:pt x="2" y="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2D5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Freeform 20">
                <a:extLst>
                  <a:ext uri="{FF2B5EF4-FFF2-40B4-BE49-F238E27FC236}">
                    <a16:creationId xmlns:a16="http://schemas.microsoft.com/office/drawing/2014/main" id="{7A3B281E-3F6B-49C2-8506-B613EA5061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6737" y="4329113"/>
                <a:ext cx="55562" cy="561975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28" y="93"/>
                  </a:cxn>
                  <a:cxn ang="0">
                    <a:pos x="24" y="186"/>
                  </a:cxn>
                  <a:cxn ang="0">
                    <a:pos x="24" y="354"/>
                  </a:cxn>
                  <a:cxn ang="0">
                    <a:pos x="17" y="352"/>
                  </a:cxn>
                  <a:cxn ang="0">
                    <a:pos x="7" y="352"/>
                  </a:cxn>
                  <a:cxn ang="0">
                    <a:pos x="0" y="350"/>
                  </a:cxn>
                  <a:cxn ang="0">
                    <a:pos x="2" y="268"/>
                  </a:cxn>
                  <a:cxn ang="0">
                    <a:pos x="5" y="197"/>
                  </a:cxn>
                  <a:cxn ang="0">
                    <a:pos x="11" y="138"/>
                  </a:cxn>
                  <a:cxn ang="0">
                    <a:pos x="17" y="89"/>
                  </a:cxn>
                  <a:cxn ang="0">
                    <a:pos x="24" y="50"/>
                  </a:cxn>
                  <a:cxn ang="0">
                    <a:pos x="30" y="22"/>
                  </a:cxn>
                  <a:cxn ang="0">
                    <a:pos x="33" y="5"/>
                  </a:cxn>
                  <a:cxn ang="0">
                    <a:pos x="35" y="0"/>
                  </a:cxn>
                </a:cxnLst>
                <a:rect l="0" t="0" r="r" b="b"/>
                <a:pathLst>
                  <a:path w="35" h="354">
                    <a:moveTo>
                      <a:pt x="35" y="0"/>
                    </a:moveTo>
                    <a:lnTo>
                      <a:pt x="28" y="93"/>
                    </a:lnTo>
                    <a:lnTo>
                      <a:pt x="24" y="186"/>
                    </a:lnTo>
                    <a:lnTo>
                      <a:pt x="24" y="354"/>
                    </a:lnTo>
                    <a:lnTo>
                      <a:pt x="17" y="352"/>
                    </a:lnTo>
                    <a:lnTo>
                      <a:pt x="7" y="352"/>
                    </a:lnTo>
                    <a:lnTo>
                      <a:pt x="0" y="350"/>
                    </a:lnTo>
                    <a:lnTo>
                      <a:pt x="2" y="268"/>
                    </a:lnTo>
                    <a:lnTo>
                      <a:pt x="5" y="197"/>
                    </a:lnTo>
                    <a:lnTo>
                      <a:pt x="11" y="138"/>
                    </a:lnTo>
                    <a:lnTo>
                      <a:pt x="17" y="89"/>
                    </a:lnTo>
                    <a:lnTo>
                      <a:pt x="24" y="50"/>
                    </a:lnTo>
                    <a:lnTo>
                      <a:pt x="30" y="22"/>
                    </a:lnTo>
                    <a:lnTo>
                      <a:pt x="33" y="5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Freeform 21">
                <a:extLst>
                  <a:ext uri="{FF2B5EF4-FFF2-40B4-BE49-F238E27FC236}">
                    <a16:creationId xmlns:a16="http://schemas.microsoft.com/office/drawing/2014/main" id="{8969C763-62CA-45DF-9D7B-DAFB45DB9B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9250" y="4257675"/>
                <a:ext cx="134937" cy="6127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4"/>
                  </a:cxn>
                  <a:cxn ang="0">
                    <a:pos x="7" y="17"/>
                  </a:cxn>
                  <a:cxn ang="0">
                    <a:pos x="15" y="37"/>
                  </a:cxn>
                  <a:cxn ang="0">
                    <a:pos x="24" y="69"/>
                  </a:cxn>
                  <a:cxn ang="0">
                    <a:pos x="35" y="108"/>
                  </a:cxn>
                  <a:cxn ang="0">
                    <a:pos x="48" y="160"/>
                  </a:cxn>
                  <a:cxn ang="0">
                    <a:pos x="61" y="222"/>
                  </a:cxn>
                  <a:cxn ang="0">
                    <a:pos x="74" y="295"/>
                  </a:cxn>
                  <a:cxn ang="0">
                    <a:pos x="85" y="380"/>
                  </a:cxn>
                  <a:cxn ang="0">
                    <a:pos x="74" y="384"/>
                  </a:cxn>
                  <a:cxn ang="0">
                    <a:pos x="61" y="386"/>
                  </a:cxn>
                  <a:cxn ang="0">
                    <a:pos x="58" y="332"/>
                  </a:cxn>
                  <a:cxn ang="0">
                    <a:pos x="50" y="270"/>
                  </a:cxn>
                  <a:cxn ang="0">
                    <a:pos x="41" y="205"/>
                  </a:cxn>
                  <a:cxn ang="0">
                    <a:pos x="31" y="134"/>
                  </a:cxn>
                  <a:cxn ang="0">
                    <a:pos x="17" y="65"/>
                  </a:cxn>
                  <a:cxn ang="0">
                    <a:pos x="0" y="0"/>
                  </a:cxn>
                </a:cxnLst>
                <a:rect l="0" t="0" r="r" b="b"/>
                <a:pathLst>
                  <a:path w="85" h="386">
                    <a:moveTo>
                      <a:pt x="0" y="0"/>
                    </a:moveTo>
                    <a:lnTo>
                      <a:pt x="2" y="4"/>
                    </a:lnTo>
                    <a:lnTo>
                      <a:pt x="7" y="17"/>
                    </a:lnTo>
                    <a:lnTo>
                      <a:pt x="15" y="37"/>
                    </a:lnTo>
                    <a:lnTo>
                      <a:pt x="24" y="69"/>
                    </a:lnTo>
                    <a:lnTo>
                      <a:pt x="35" y="108"/>
                    </a:lnTo>
                    <a:lnTo>
                      <a:pt x="48" y="160"/>
                    </a:lnTo>
                    <a:lnTo>
                      <a:pt x="61" y="222"/>
                    </a:lnTo>
                    <a:lnTo>
                      <a:pt x="74" y="295"/>
                    </a:lnTo>
                    <a:lnTo>
                      <a:pt x="85" y="380"/>
                    </a:lnTo>
                    <a:lnTo>
                      <a:pt x="74" y="384"/>
                    </a:lnTo>
                    <a:lnTo>
                      <a:pt x="61" y="386"/>
                    </a:lnTo>
                    <a:lnTo>
                      <a:pt x="58" y="332"/>
                    </a:lnTo>
                    <a:lnTo>
                      <a:pt x="50" y="270"/>
                    </a:lnTo>
                    <a:lnTo>
                      <a:pt x="41" y="205"/>
                    </a:lnTo>
                    <a:lnTo>
                      <a:pt x="31" y="134"/>
                    </a:lnTo>
                    <a:lnTo>
                      <a:pt x="17" y="6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" name="Freeform 22">
                <a:extLst>
                  <a:ext uri="{FF2B5EF4-FFF2-40B4-BE49-F238E27FC236}">
                    <a16:creationId xmlns:a16="http://schemas.microsoft.com/office/drawing/2014/main" id="{0A0909E0-44E5-48ED-98AA-872A567A7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9450" y="4370388"/>
                <a:ext cx="206375" cy="6826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30" y="11"/>
                  </a:cxn>
                  <a:cxn ang="0">
                    <a:pos x="128" y="43"/>
                  </a:cxn>
                  <a:cxn ang="0">
                    <a:pos x="0" y="33"/>
                  </a:cxn>
                  <a:cxn ang="0">
                    <a:pos x="2" y="0"/>
                  </a:cxn>
                </a:cxnLst>
                <a:rect l="0" t="0" r="r" b="b"/>
                <a:pathLst>
                  <a:path w="130" h="43">
                    <a:moveTo>
                      <a:pt x="2" y="0"/>
                    </a:moveTo>
                    <a:lnTo>
                      <a:pt x="130" y="11"/>
                    </a:lnTo>
                    <a:lnTo>
                      <a:pt x="128" y="43"/>
                    </a:lnTo>
                    <a:lnTo>
                      <a:pt x="0" y="3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" name="Freeform 105">
                <a:extLst>
                  <a:ext uri="{FF2B5EF4-FFF2-40B4-BE49-F238E27FC236}">
                    <a16:creationId xmlns:a16="http://schemas.microsoft.com/office/drawing/2014/main" id="{B5A176A1-5A89-499B-A375-0136CF72DC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3450" y="3772011"/>
                <a:ext cx="257439" cy="140758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79" y="76"/>
                  </a:cxn>
                  <a:cxn ang="0">
                    <a:pos x="0" y="6"/>
                  </a:cxn>
                  <a:cxn ang="0">
                    <a:pos x="55" y="6"/>
                  </a:cxn>
                  <a:cxn ang="0">
                    <a:pos x="75" y="5"/>
                  </a:cxn>
                  <a:cxn ang="0">
                    <a:pos x="96" y="4"/>
                  </a:cxn>
                  <a:cxn ang="0">
                    <a:pos x="118" y="3"/>
                  </a:cxn>
                  <a:cxn ang="0">
                    <a:pos x="139" y="0"/>
                  </a:cxn>
                </a:cxnLst>
                <a:rect l="0" t="0" r="r" b="b"/>
                <a:pathLst>
                  <a:path w="139" h="76">
                    <a:moveTo>
                      <a:pt x="139" y="0"/>
                    </a:moveTo>
                    <a:lnTo>
                      <a:pt x="79" y="76"/>
                    </a:lnTo>
                    <a:lnTo>
                      <a:pt x="0" y="6"/>
                    </a:lnTo>
                    <a:lnTo>
                      <a:pt x="55" y="6"/>
                    </a:lnTo>
                    <a:lnTo>
                      <a:pt x="75" y="5"/>
                    </a:lnTo>
                    <a:lnTo>
                      <a:pt x="96" y="4"/>
                    </a:lnTo>
                    <a:lnTo>
                      <a:pt x="118" y="3"/>
                    </a:lnTo>
                    <a:lnTo>
                      <a:pt x="13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DA1EA3">
                      <a:shade val="30000"/>
                      <a:satMod val="115000"/>
                    </a:srgbClr>
                  </a:gs>
                  <a:gs pos="50000">
                    <a:srgbClr val="DA1EA3">
                      <a:shade val="67500"/>
                      <a:satMod val="115000"/>
                    </a:srgbClr>
                  </a:gs>
                  <a:gs pos="100000">
                    <a:srgbClr val="DA1EA3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Freeform 106">
                <a:extLst>
                  <a:ext uri="{FF2B5EF4-FFF2-40B4-BE49-F238E27FC236}">
                    <a16:creationId xmlns:a16="http://schemas.microsoft.com/office/drawing/2014/main" id="{6E3B3CB3-E9F9-4E92-8C48-4758AF677A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9386" y="3868320"/>
                <a:ext cx="218546" cy="898260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50" y="0"/>
                  </a:cxn>
                  <a:cxn ang="0">
                    <a:pos x="56" y="27"/>
                  </a:cxn>
                  <a:cxn ang="0">
                    <a:pos x="62" y="55"/>
                  </a:cxn>
                  <a:cxn ang="0">
                    <a:pos x="68" y="85"/>
                  </a:cxn>
                  <a:cxn ang="0">
                    <a:pos x="74" y="115"/>
                  </a:cxn>
                  <a:cxn ang="0">
                    <a:pos x="85" y="178"/>
                  </a:cxn>
                  <a:cxn ang="0">
                    <a:pos x="94" y="238"/>
                  </a:cxn>
                  <a:cxn ang="0">
                    <a:pos x="99" y="266"/>
                  </a:cxn>
                  <a:cxn ang="0">
                    <a:pos x="103" y="293"/>
                  </a:cxn>
                  <a:cxn ang="0">
                    <a:pos x="107" y="318"/>
                  </a:cxn>
                  <a:cxn ang="0">
                    <a:pos x="110" y="339"/>
                  </a:cxn>
                  <a:cxn ang="0">
                    <a:pos x="113" y="358"/>
                  </a:cxn>
                  <a:cxn ang="0">
                    <a:pos x="115" y="373"/>
                  </a:cxn>
                  <a:cxn ang="0">
                    <a:pos x="117" y="385"/>
                  </a:cxn>
                  <a:cxn ang="0">
                    <a:pos x="118" y="393"/>
                  </a:cxn>
                  <a:cxn ang="0">
                    <a:pos x="118" y="395"/>
                  </a:cxn>
                  <a:cxn ang="0">
                    <a:pos x="63" y="485"/>
                  </a:cxn>
                  <a:cxn ang="0">
                    <a:pos x="0" y="401"/>
                  </a:cxn>
                  <a:cxn ang="0">
                    <a:pos x="5" y="377"/>
                  </a:cxn>
                  <a:cxn ang="0">
                    <a:pos x="9" y="350"/>
                  </a:cxn>
                  <a:cxn ang="0">
                    <a:pos x="13" y="322"/>
                  </a:cxn>
                  <a:cxn ang="0">
                    <a:pos x="16" y="292"/>
                  </a:cxn>
                  <a:cxn ang="0">
                    <a:pos x="18" y="262"/>
                  </a:cxn>
                  <a:cxn ang="0">
                    <a:pos x="21" y="200"/>
                  </a:cxn>
                  <a:cxn ang="0">
                    <a:pos x="22" y="170"/>
                  </a:cxn>
                  <a:cxn ang="0">
                    <a:pos x="23" y="141"/>
                  </a:cxn>
                  <a:cxn ang="0">
                    <a:pos x="24" y="113"/>
                  </a:cxn>
                  <a:cxn ang="0">
                    <a:pos x="24" y="29"/>
                  </a:cxn>
                  <a:cxn ang="0">
                    <a:pos x="23" y="17"/>
                  </a:cxn>
                  <a:cxn ang="0">
                    <a:pos x="23" y="6"/>
                  </a:cxn>
                  <a:cxn ang="0">
                    <a:pos x="28" y="5"/>
                  </a:cxn>
                  <a:cxn ang="0">
                    <a:pos x="35" y="2"/>
                  </a:cxn>
                  <a:cxn ang="0">
                    <a:pos x="42" y="2"/>
                  </a:cxn>
                  <a:cxn ang="0">
                    <a:pos x="47" y="0"/>
                  </a:cxn>
                </a:cxnLst>
                <a:rect l="0" t="0" r="r" b="b"/>
                <a:pathLst>
                  <a:path w="118" h="485">
                    <a:moveTo>
                      <a:pt x="47" y="0"/>
                    </a:moveTo>
                    <a:lnTo>
                      <a:pt x="50" y="0"/>
                    </a:lnTo>
                    <a:lnTo>
                      <a:pt x="56" y="27"/>
                    </a:lnTo>
                    <a:lnTo>
                      <a:pt x="62" y="55"/>
                    </a:lnTo>
                    <a:lnTo>
                      <a:pt x="68" y="85"/>
                    </a:lnTo>
                    <a:lnTo>
                      <a:pt x="74" y="115"/>
                    </a:lnTo>
                    <a:lnTo>
                      <a:pt x="85" y="178"/>
                    </a:lnTo>
                    <a:lnTo>
                      <a:pt x="94" y="238"/>
                    </a:lnTo>
                    <a:lnTo>
                      <a:pt x="99" y="266"/>
                    </a:lnTo>
                    <a:lnTo>
                      <a:pt x="103" y="293"/>
                    </a:lnTo>
                    <a:lnTo>
                      <a:pt x="107" y="318"/>
                    </a:lnTo>
                    <a:lnTo>
                      <a:pt x="110" y="339"/>
                    </a:lnTo>
                    <a:lnTo>
                      <a:pt x="113" y="358"/>
                    </a:lnTo>
                    <a:lnTo>
                      <a:pt x="115" y="373"/>
                    </a:lnTo>
                    <a:lnTo>
                      <a:pt x="117" y="385"/>
                    </a:lnTo>
                    <a:lnTo>
                      <a:pt x="118" y="393"/>
                    </a:lnTo>
                    <a:lnTo>
                      <a:pt x="118" y="395"/>
                    </a:lnTo>
                    <a:lnTo>
                      <a:pt x="63" y="485"/>
                    </a:lnTo>
                    <a:lnTo>
                      <a:pt x="0" y="401"/>
                    </a:lnTo>
                    <a:lnTo>
                      <a:pt x="5" y="377"/>
                    </a:lnTo>
                    <a:lnTo>
                      <a:pt x="9" y="350"/>
                    </a:lnTo>
                    <a:lnTo>
                      <a:pt x="13" y="322"/>
                    </a:lnTo>
                    <a:lnTo>
                      <a:pt x="16" y="292"/>
                    </a:lnTo>
                    <a:lnTo>
                      <a:pt x="18" y="262"/>
                    </a:lnTo>
                    <a:lnTo>
                      <a:pt x="21" y="200"/>
                    </a:lnTo>
                    <a:lnTo>
                      <a:pt x="22" y="170"/>
                    </a:lnTo>
                    <a:lnTo>
                      <a:pt x="23" y="141"/>
                    </a:lnTo>
                    <a:lnTo>
                      <a:pt x="24" y="113"/>
                    </a:lnTo>
                    <a:lnTo>
                      <a:pt x="24" y="29"/>
                    </a:lnTo>
                    <a:lnTo>
                      <a:pt x="23" y="17"/>
                    </a:lnTo>
                    <a:lnTo>
                      <a:pt x="23" y="6"/>
                    </a:lnTo>
                    <a:lnTo>
                      <a:pt x="28" y="5"/>
                    </a:lnTo>
                    <a:lnTo>
                      <a:pt x="35" y="2"/>
                    </a:lnTo>
                    <a:lnTo>
                      <a:pt x="42" y="2"/>
                    </a:lnTo>
                    <a:lnTo>
                      <a:pt x="47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DA1EA3">
                      <a:shade val="30000"/>
                      <a:satMod val="115000"/>
                    </a:srgbClr>
                  </a:gs>
                  <a:gs pos="50000">
                    <a:srgbClr val="DA1EA3">
                      <a:shade val="67500"/>
                      <a:satMod val="115000"/>
                    </a:srgbClr>
                  </a:gs>
                  <a:gs pos="100000">
                    <a:srgbClr val="DA1EA3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0" name="Freeform 89">
              <a:extLst>
                <a:ext uri="{FF2B5EF4-FFF2-40B4-BE49-F238E27FC236}">
                  <a16:creationId xmlns:a16="http://schemas.microsoft.com/office/drawing/2014/main" id="{9C989B00-8A94-482C-B459-3A3C7C4C37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4261" y="3105944"/>
              <a:ext cx="474133" cy="368564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44" y="1"/>
                </a:cxn>
                <a:cxn ang="0">
                  <a:pos x="145" y="6"/>
                </a:cxn>
                <a:cxn ang="0">
                  <a:pos x="147" y="12"/>
                </a:cxn>
                <a:cxn ang="0">
                  <a:pos x="150" y="22"/>
                </a:cxn>
                <a:cxn ang="0">
                  <a:pos x="154" y="31"/>
                </a:cxn>
                <a:cxn ang="0">
                  <a:pos x="159" y="43"/>
                </a:cxn>
                <a:cxn ang="0">
                  <a:pos x="165" y="55"/>
                </a:cxn>
                <a:cxn ang="0">
                  <a:pos x="172" y="66"/>
                </a:cxn>
                <a:cxn ang="0">
                  <a:pos x="180" y="76"/>
                </a:cxn>
                <a:cxn ang="0">
                  <a:pos x="189" y="86"/>
                </a:cxn>
                <a:cxn ang="0">
                  <a:pos x="200" y="94"/>
                </a:cxn>
                <a:cxn ang="0">
                  <a:pos x="212" y="99"/>
                </a:cxn>
                <a:cxn ang="0">
                  <a:pos x="225" y="102"/>
                </a:cxn>
                <a:cxn ang="0">
                  <a:pos x="240" y="102"/>
                </a:cxn>
                <a:cxn ang="0">
                  <a:pos x="256" y="98"/>
                </a:cxn>
                <a:cxn ang="0">
                  <a:pos x="255" y="100"/>
                </a:cxn>
                <a:cxn ang="0">
                  <a:pos x="252" y="104"/>
                </a:cxn>
                <a:cxn ang="0">
                  <a:pos x="247" y="110"/>
                </a:cxn>
                <a:cxn ang="0">
                  <a:pos x="241" y="118"/>
                </a:cxn>
                <a:cxn ang="0">
                  <a:pos x="232" y="128"/>
                </a:cxn>
                <a:cxn ang="0">
                  <a:pos x="222" y="138"/>
                </a:cxn>
                <a:cxn ang="0">
                  <a:pos x="209" y="149"/>
                </a:cxn>
                <a:cxn ang="0">
                  <a:pos x="195" y="159"/>
                </a:cxn>
                <a:cxn ang="0">
                  <a:pos x="178" y="169"/>
                </a:cxn>
                <a:cxn ang="0">
                  <a:pos x="159" y="179"/>
                </a:cxn>
                <a:cxn ang="0">
                  <a:pos x="137" y="187"/>
                </a:cxn>
                <a:cxn ang="0">
                  <a:pos x="114" y="193"/>
                </a:cxn>
                <a:cxn ang="0">
                  <a:pos x="90" y="197"/>
                </a:cxn>
                <a:cxn ang="0">
                  <a:pos x="62" y="199"/>
                </a:cxn>
                <a:cxn ang="0">
                  <a:pos x="31" y="197"/>
                </a:cxn>
                <a:cxn ang="0">
                  <a:pos x="0" y="192"/>
                </a:cxn>
                <a:cxn ang="0">
                  <a:pos x="144" y="0"/>
                </a:cxn>
              </a:cxnLst>
              <a:rect l="0" t="0" r="r" b="b"/>
              <a:pathLst>
                <a:path w="256" h="199">
                  <a:moveTo>
                    <a:pt x="144" y="0"/>
                  </a:moveTo>
                  <a:lnTo>
                    <a:pt x="144" y="1"/>
                  </a:lnTo>
                  <a:lnTo>
                    <a:pt x="145" y="6"/>
                  </a:lnTo>
                  <a:lnTo>
                    <a:pt x="147" y="12"/>
                  </a:lnTo>
                  <a:lnTo>
                    <a:pt x="150" y="22"/>
                  </a:lnTo>
                  <a:lnTo>
                    <a:pt x="154" y="31"/>
                  </a:lnTo>
                  <a:lnTo>
                    <a:pt x="159" y="43"/>
                  </a:lnTo>
                  <a:lnTo>
                    <a:pt x="165" y="55"/>
                  </a:lnTo>
                  <a:lnTo>
                    <a:pt x="172" y="66"/>
                  </a:lnTo>
                  <a:lnTo>
                    <a:pt x="180" y="76"/>
                  </a:lnTo>
                  <a:lnTo>
                    <a:pt x="189" y="86"/>
                  </a:lnTo>
                  <a:lnTo>
                    <a:pt x="200" y="94"/>
                  </a:lnTo>
                  <a:lnTo>
                    <a:pt x="212" y="99"/>
                  </a:lnTo>
                  <a:lnTo>
                    <a:pt x="225" y="102"/>
                  </a:lnTo>
                  <a:lnTo>
                    <a:pt x="240" y="102"/>
                  </a:lnTo>
                  <a:lnTo>
                    <a:pt x="256" y="98"/>
                  </a:lnTo>
                  <a:lnTo>
                    <a:pt x="255" y="100"/>
                  </a:lnTo>
                  <a:lnTo>
                    <a:pt x="252" y="104"/>
                  </a:lnTo>
                  <a:lnTo>
                    <a:pt x="247" y="110"/>
                  </a:lnTo>
                  <a:lnTo>
                    <a:pt x="241" y="118"/>
                  </a:lnTo>
                  <a:lnTo>
                    <a:pt x="232" y="128"/>
                  </a:lnTo>
                  <a:lnTo>
                    <a:pt x="222" y="138"/>
                  </a:lnTo>
                  <a:lnTo>
                    <a:pt x="209" y="149"/>
                  </a:lnTo>
                  <a:lnTo>
                    <a:pt x="195" y="159"/>
                  </a:lnTo>
                  <a:lnTo>
                    <a:pt x="178" y="169"/>
                  </a:lnTo>
                  <a:lnTo>
                    <a:pt x="159" y="179"/>
                  </a:lnTo>
                  <a:lnTo>
                    <a:pt x="137" y="187"/>
                  </a:lnTo>
                  <a:lnTo>
                    <a:pt x="114" y="193"/>
                  </a:lnTo>
                  <a:lnTo>
                    <a:pt x="90" y="197"/>
                  </a:lnTo>
                  <a:lnTo>
                    <a:pt x="62" y="199"/>
                  </a:lnTo>
                  <a:lnTo>
                    <a:pt x="31" y="197"/>
                  </a:lnTo>
                  <a:lnTo>
                    <a:pt x="0" y="192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4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94">
              <a:extLst>
                <a:ext uri="{FF2B5EF4-FFF2-40B4-BE49-F238E27FC236}">
                  <a16:creationId xmlns:a16="http://schemas.microsoft.com/office/drawing/2014/main" id="{0F844BA3-0DEA-43E0-BF39-C3CC45EC00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4130" y="2257690"/>
              <a:ext cx="1407583" cy="1357577"/>
            </a:xfrm>
            <a:custGeom>
              <a:avLst/>
              <a:gdLst/>
              <a:ahLst/>
              <a:cxnLst>
                <a:cxn ang="0">
                  <a:pos x="406" y="2"/>
                </a:cxn>
                <a:cxn ang="0">
                  <a:pos x="481" y="19"/>
                </a:cxn>
                <a:cxn ang="0">
                  <a:pos x="552" y="49"/>
                </a:cxn>
                <a:cxn ang="0">
                  <a:pos x="613" y="92"/>
                </a:cxn>
                <a:cxn ang="0">
                  <a:pos x="664" y="145"/>
                </a:cxn>
                <a:cxn ang="0">
                  <a:pos x="704" y="208"/>
                </a:cxn>
                <a:cxn ang="0">
                  <a:pos x="734" y="275"/>
                </a:cxn>
                <a:cxn ang="0">
                  <a:pos x="753" y="345"/>
                </a:cxn>
                <a:cxn ang="0">
                  <a:pos x="760" y="414"/>
                </a:cxn>
                <a:cxn ang="0">
                  <a:pos x="756" y="479"/>
                </a:cxn>
                <a:cxn ang="0">
                  <a:pos x="739" y="538"/>
                </a:cxn>
                <a:cxn ang="0">
                  <a:pos x="705" y="599"/>
                </a:cxn>
                <a:cxn ang="0">
                  <a:pos x="660" y="650"/>
                </a:cxn>
                <a:cxn ang="0">
                  <a:pos x="605" y="689"/>
                </a:cxn>
                <a:cxn ang="0">
                  <a:pos x="542" y="716"/>
                </a:cxn>
                <a:cxn ang="0">
                  <a:pos x="474" y="731"/>
                </a:cxn>
                <a:cxn ang="0">
                  <a:pos x="402" y="733"/>
                </a:cxn>
                <a:cxn ang="0">
                  <a:pos x="328" y="722"/>
                </a:cxn>
                <a:cxn ang="0">
                  <a:pos x="253" y="698"/>
                </a:cxn>
                <a:cxn ang="0">
                  <a:pos x="179" y="658"/>
                </a:cxn>
                <a:cxn ang="0">
                  <a:pos x="116" y="607"/>
                </a:cxn>
                <a:cxn ang="0">
                  <a:pos x="65" y="546"/>
                </a:cxn>
                <a:cxn ang="0">
                  <a:pos x="27" y="478"/>
                </a:cxn>
                <a:cxn ang="0">
                  <a:pos x="6" y="404"/>
                </a:cxn>
                <a:cxn ang="0">
                  <a:pos x="0" y="329"/>
                </a:cxn>
                <a:cxn ang="0">
                  <a:pos x="12" y="252"/>
                </a:cxn>
                <a:cxn ang="0">
                  <a:pos x="42" y="180"/>
                </a:cxn>
                <a:cxn ang="0">
                  <a:pos x="84" y="120"/>
                </a:cxn>
                <a:cxn ang="0">
                  <a:pos x="135" y="71"/>
                </a:cxn>
                <a:cxn ang="0">
                  <a:pos x="195" y="36"/>
                </a:cxn>
                <a:cxn ang="0">
                  <a:pos x="262" y="11"/>
                </a:cxn>
                <a:cxn ang="0">
                  <a:pos x="332" y="0"/>
                </a:cxn>
              </a:cxnLst>
              <a:rect l="0" t="0" r="r" b="b"/>
              <a:pathLst>
                <a:path w="760" h="733">
                  <a:moveTo>
                    <a:pt x="370" y="0"/>
                  </a:moveTo>
                  <a:lnTo>
                    <a:pt x="406" y="2"/>
                  </a:lnTo>
                  <a:lnTo>
                    <a:pt x="444" y="9"/>
                  </a:lnTo>
                  <a:lnTo>
                    <a:pt x="481" y="19"/>
                  </a:lnTo>
                  <a:lnTo>
                    <a:pt x="519" y="32"/>
                  </a:lnTo>
                  <a:lnTo>
                    <a:pt x="552" y="49"/>
                  </a:lnTo>
                  <a:lnTo>
                    <a:pt x="584" y="69"/>
                  </a:lnTo>
                  <a:lnTo>
                    <a:pt x="613" y="92"/>
                  </a:lnTo>
                  <a:lnTo>
                    <a:pt x="639" y="118"/>
                  </a:lnTo>
                  <a:lnTo>
                    <a:pt x="664" y="145"/>
                  </a:lnTo>
                  <a:lnTo>
                    <a:pt x="685" y="176"/>
                  </a:lnTo>
                  <a:lnTo>
                    <a:pt x="704" y="208"/>
                  </a:lnTo>
                  <a:lnTo>
                    <a:pt x="720" y="241"/>
                  </a:lnTo>
                  <a:lnTo>
                    <a:pt x="734" y="275"/>
                  </a:lnTo>
                  <a:lnTo>
                    <a:pt x="745" y="309"/>
                  </a:lnTo>
                  <a:lnTo>
                    <a:pt x="753" y="345"/>
                  </a:lnTo>
                  <a:lnTo>
                    <a:pt x="758" y="380"/>
                  </a:lnTo>
                  <a:lnTo>
                    <a:pt x="760" y="414"/>
                  </a:lnTo>
                  <a:lnTo>
                    <a:pt x="759" y="447"/>
                  </a:lnTo>
                  <a:lnTo>
                    <a:pt x="756" y="479"/>
                  </a:lnTo>
                  <a:lnTo>
                    <a:pt x="749" y="509"/>
                  </a:lnTo>
                  <a:lnTo>
                    <a:pt x="739" y="538"/>
                  </a:lnTo>
                  <a:lnTo>
                    <a:pt x="724" y="570"/>
                  </a:lnTo>
                  <a:lnTo>
                    <a:pt x="705" y="599"/>
                  </a:lnTo>
                  <a:lnTo>
                    <a:pt x="684" y="626"/>
                  </a:lnTo>
                  <a:lnTo>
                    <a:pt x="660" y="650"/>
                  </a:lnTo>
                  <a:lnTo>
                    <a:pt x="634" y="671"/>
                  </a:lnTo>
                  <a:lnTo>
                    <a:pt x="605" y="689"/>
                  </a:lnTo>
                  <a:lnTo>
                    <a:pt x="575" y="704"/>
                  </a:lnTo>
                  <a:lnTo>
                    <a:pt x="542" y="716"/>
                  </a:lnTo>
                  <a:lnTo>
                    <a:pt x="508" y="724"/>
                  </a:lnTo>
                  <a:lnTo>
                    <a:pt x="474" y="731"/>
                  </a:lnTo>
                  <a:lnTo>
                    <a:pt x="438" y="733"/>
                  </a:lnTo>
                  <a:lnTo>
                    <a:pt x="402" y="733"/>
                  </a:lnTo>
                  <a:lnTo>
                    <a:pt x="364" y="729"/>
                  </a:lnTo>
                  <a:lnTo>
                    <a:pt x="328" y="722"/>
                  </a:lnTo>
                  <a:lnTo>
                    <a:pt x="290" y="712"/>
                  </a:lnTo>
                  <a:lnTo>
                    <a:pt x="253" y="698"/>
                  </a:lnTo>
                  <a:lnTo>
                    <a:pt x="215" y="680"/>
                  </a:lnTo>
                  <a:lnTo>
                    <a:pt x="179" y="658"/>
                  </a:lnTo>
                  <a:lnTo>
                    <a:pt x="146" y="634"/>
                  </a:lnTo>
                  <a:lnTo>
                    <a:pt x="116" y="607"/>
                  </a:lnTo>
                  <a:lnTo>
                    <a:pt x="89" y="578"/>
                  </a:lnTo>
                  <a:lnTo>
                    <a:pt x="65" y="546"/>
                  </a:lnTo>
                  <a:lnTo>
                    <a:pt x="44" y="513"/>
                  </a:lnTo>
                  <a:lnTo>
                    <a:pt x="27" y="478"/>
                  </a:lnTo>
                  <a:lnTo>
                    <a:pt x="15" y="442"/>
                  </a:lnTo>
                  <a:lnTo>
                    <a:pt x="6" y="404"/>
                  </a:lnTo>
                  <a:lnTo>
                    <a:pt x="1" y="367"/>
                  </a:lnTo>
                  <a:lnTo>
                    <a:pt x="0" y="329"/>
                  </a:lnTo>
                  <a:lnTo>
                    <a:pt x="4" y="290"/>
                  </a:lnTo>
                  <a:lnTo>
                    <a:pt x="12" y="252"/>
                  </a:lnTo>
                  <a:lnTo>
                    <a:pt x="26" y="214"/>
                  </a:lnTo>
                  <a:lnTo>
                    <a:pt x="42" y="180"/>
                  </a:lnTo>
                  <a:lnTo>
                    <a:pt x="62" y="149"/>
                  </a:lnTo>
                  <a:lnTo>
                    <a:pt x="84" y="120"/>
                  </a:lnTo>
                  <a:lnTo>
                    <a:pt x="109" y="94"/>
                  </a:lnTo>
                  <a:lnTo>
                    <a:pt x="135" y="71"/>
                  </a:lnTo>
                  <a:lnTo>
                    <a:pt x="164" y="52"/>
                  </a:lnTo>
                  <a:lnTo>
                    <a:pt x="195" y="36"/>
                  </a:lnTo>
                  <a:lnTo>
                    <a:pt x="228" y="21"/>
                  </a:lnTo>
                  <a:lnTo>
                    <a:pt x="262" y="11"/>
                  </a:lnTo>
                  <a:lnTo>
                    <a:pt x="297" y="4"/>
                  </a:lnTo>
                  <a:lnTo>
                    <a:pt x="332" y="0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FFC89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95">
              <a:extLst>
                <a:ext uri="{FF2B5EF4-FFF2-40B4-BE49-F238E27FC236}">
                  <a16:creationId xmlns:a16="http://schemas.microsoft.com/office/drawing/2014/main" id="{BF3BBE3D-9CBC-4485-985D-E2BBB4F4E8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5627" y="2335478"/>
              <a:ext cx="1227931" cy="1185333"/>
            </a:xfrm>
            <a:custGeom>
              <a:avLst/>
              <a:gdLst/>
              <a:ahLst/>
              <a:cxnLst>
                <a:cxn ang="0">
                  <a:pos x="313" y="0"/>
                </a:cxn>
                <a:cxn ang="0">
                  <a:pos x="348" y="1"/>
                </a:cxn>
                <a:cxn ang="0">
                  <a:pos x="383" y="7"/>
                </a:cxn>
                <a:cxn ang="0">
                  <a:pos x="418" y="16"/>
                </a:cxn>
                <a:cxn ang="0">
                  <a:pos x="453" y="29"/>
                </a:cxn>
                <a:cxn ang="0">
                  <a:pos x="484" y="44"/>
                </a:cxn>
                <a:cxn ang="0">
                  <a:pos x="512" y="63"/>
                </a:cxn>
                <a:cxn ang="0">
                  <a:pos x="539" y="84"/>
                </a:cxn>
                <a:cxn ang="0">
                  <a:pos x="563" y="108"/>
                </a:cxn>
                <a:cxn ang="0">
                  <a:pos x="585" y="135"/>
                </a:cxn>
                <a:cxn ang="0">
                  <a:pos x="604" y="164"/>
                </a:cxn>
                <a:cxn ang="0">
                  <a:pos x="621" y="193"/>
                </a:cxn>
                <a:cxn ang="0">
                  <a:pos x="634" y="225"/>
                </a:cxn>
                <a:cxn ang="0">
                  <a:pos x="645" y="257"/>
                </a:cxn>
                <a:cxn ang="0">
                  <a:pos x="654" y="289"/>
                </a:cxn>
                <a:cxn ang="0">
                  <a:pos x="660" y="322"/>
                </a:cxn>
                <a:cxn ang="0">
                  <a:pos x="663" y="353"/>
                </a:cxn>
                <a:cxn ang="0">
                  <a:pos x="663" y="385"/>
                </a:cxn>
                <a:cxn ang="0">
                  <a:pos x="660" y="415"/>
                </a:cxn>
                <a:cxn ang="0">
                  <a:pos x="653" y="443"/>
                </a:cxn>
                <a:cxn ang="0">
                  <a:pos x="645" y="470"/>
                </a:cxn>
                <a:cxn ang="0">
                  <a:pos x="630" y="499"/>
                </a:cxn>
                <a:cxn ang="0">
                  <a:pos x="613" y="526"/>
                </a:cxn>
                <a:cxn ang="0">
                  <a:pos x="592" y="551"/>
                </a:cxn>
                <a:cxn ang="0">
                  <a:pos x="570" y="572"/>
                </a:cxn>
                <a:cxn ang="0">
                  <a:pos x="544" y="591"/>
                </a:cxn>
                <a:cxn ang="0">
                  <a:pos x="517" y="607"/>
                </a:cxn>
                <a:cxn ang="0">
                  <a:pos x="488" y="619"/>
                </a:cxn>
                <a:cxn ang="0">
                  <a:pos x="457" y="629"/>
                </a:cxn>
                <a:cxn ang="0">
                  <a:pos x="425" y="635"/>
                </a:cxn>
                <a:cxn ang="0">
                  <a:pos x="393" y="639"/>
                </a:cxn>
                <a:cxn ang="0">
                  <a:pos x="359" y="640"/>
                </a:cxn>
                <a:cxn ang="0">
                  <a:pos x="324" y="637"/>
                </a:cxn>
                <a:cxn ang="0">
                  <a:pos x="290" y="631"/>
                </a:cxn>
                <a:cxn ang="0">
                  <a:pos x="255" y="622"/>
                </a:cxn>
                <a:cxn ang="0">
                  <a:pos x="221" y="609"/>
                </a:cxn>
                <a:cxn ang="0">
                  <a:pos x="185" y="592"/>
                </a:cxn>
                <a:cxn ang="0">
                  <a:pos x="151" y="572"/>
                </a:cxn>
                <a:cxn ang="0">
                  <a:pos x="121" y="549"/>
                </a:cxn>
                <a:cxn ang="0">
                  <a:pos x="94" y="523"/>
                </a:cxn>
                <a:cxn ang="0">
                  <a:pos x="69" y="494"/>
                </a:cxn>
                <a:cxn ang="0">
                  <a:pos x="49" y="464"/>
                </a:cxn>
                <a:cxn ang="0">
                  <a:pos x="31" y="432"/>
                </a:cxn>
                <a:cxn ang="0">
                  <a:pos x="18" y="400"/>
                </a:cxn>
                <a:cxn ang="0">
                  <a:pos x="7" y="365"/>
                </a:cxn>
                <a:cxn ang="0">
                  <a:pos x="2" y="330"/>
                </a:cxn>
                <a:cxn ang="0">
                  <a:pos x="0" y="295"/>
                </a:cxn>
                <a:cxn ang="0">
                  <a:pos x="3" y="258"/>
                </a:cxn>
                <a:cxn ang="0">
                  <a:pos x="10" y="223"/>
                </a:cxn>
                <a:cxn ang="0">
                  <a:pos x="22" y="187"/>
                </a:cxn>
                <a:cxn ang="0">
                  <a:pos x="38" y="155"/>
                </a:cxn>
                <a:cxn ang="0">
                  <a:pos x="56" y="127"/>
                </a:cxn>
                <a:cxn ang="0">
                  <a:pos x="77" y="101"/>
                </a:cxn>
                <a:cxn ang="0">
                  <a:pos x="100" y="77"/>
                </a:cxn>
                <a:cxn ang="0">
                  <a:pos x="126" y="57"/>
                </a:cxn>
                <a:cxn ang="0">
                  <a:pos x="154" y="40"/>
                </a:cxn>
                <a:cxn ang="0">
                  <a:pos x="183" y="25"/>
                </a:cxn>
                <a:cxn ang="0">
                  <a:pos x="214" y="14"/>
                </a:cxn>
                <a:cxn ang="0">
                  <a:pos x="246" y="6"/>
                </a:cxn>
                <a:cxn ang="0">
                  <a:pos x="280" y="1"/>
                </a:cxn>
                <a:cxn ang="0">
                  <a:pos x="313" y="0"/>
                </a:cxn>
              </a:cxnLst>
              <a:rect l="0" t="0" r="r" b="b"/>
              <a:pathLst>
                <a:path w="663" h="640">
                  <a:moveTo>
                    <a:pt x="313" y="0"/>
                  </a:moveTo>
                  <a:lnTo>
                    <a:pt x="348" y="1"/>
                  </a:lnTo>
                  <a:lnTo>
                    <a:pt x="383" y="7"/>
                  </a:lnTo>
                  <a:lnTo>
                    <a:pt x="418" y="16"/>
                  </a:lnTo>
                  <a:lnTo>
                    <a:pt x="453" y="29"/>
                  </a:lnTo>
                  <a:lnTo>
                    <a:pt x="484" y="44"/>
                  </a:lnTo>
                  <a:lnTo>
                    <a:pt x="512" y="63"/>
                  </a:lnTo>
                  <a:lnTo>
                    <a:pt x="539" y="84"/>
                  </a:lnTo>
                  <a:lnTo>
                    <a:pt x="563" y="108"/>
                  </a:lnTo>
                  <a:lnTo>
                    <a:pt x="585" y="135"/>
                  </a:lnTo>
                  <a:lnTo>
                    <a:pt x="604" y="164"/>
                  </a:lnTo>
                  <a:lnTo>
                    <a:pt x="621" y="193"/>
                  </a:lnTo>
                  <a:lnTo>
                    <a:pt x="634" y="225"/>
                  </a:lnTo>
                  <a:lnTo>
                    <a:pt x="645" y="257"/>
                  </a:lnTo>
                  <a:lnTo>
                    <a:pt x="654" y="289"/>
                  </a:lnTo>
                  <a:lnTo>
                    <a:pt x="660" y="322"/>
                  </a:lnTo>
                  <a:lnTo>
                    <a:pt x="663" y="353"/>
                  </a:lnTo>
                  <a:lnTo>
                    <a:pt x="663" y="385"/>
                  </a:lnTo>
                  <a:lnTo>
                    <a:pt x="660" y="415"/>
                  </a:lnTo>
                  <a:lnTo>
                    <a:pt x="653" y="443"/>
                  </a:lnTo>
                  <a:lnTo>
                    <a:pt x="645" y="470"/>
                  </a:lnTo>
                  <a:lnTo>
                    <a:pt x="630" y="499"/>
                  </a:lnTo>
                  <a:lnTo>
                    <a:pt x="613" y="526"/>
                  </a:lnTo>
                  <a:lnTo>
                    <a:pt x="592" y="551"/>
                  </a:lnTo>
                  <a:lnTo>
                    <a:pt x="570" y="572"/>
                  </a:lnTo>
                  <a:lnTo>
                    <a:pt x="544" y="591"/>
                  </a:lnTo>
                  <a:lnTo>
                    <a:pt x="517" y="607"/>
                  </a:lnTo>
                  <a:lnTo>
                    <a:pt x="488" y="619"/>
                  </a:lnTo>
                  <a:lnTo>
                    <a:pt x="457" y="629"/>
                  </a:lnTo>
                  <a:lnTo>
                    <a:pt x="425" y="635"/>
                  </a:lnTo>
                  <a:lnTo>
                    <a:pt x="393" y="639"/>
                  </a:lnTo>
                  <a:lnTo>
                    <a:pt x="359" y="640"/>
                  </a:lnTo>
                  <a:lnTo>
                    <a:pt x="324" y="637"/>
                  </a:lnTo>
                  <a:lnTo>
                    <a:pt x="290" y="631"/>
                  </a:lnTo>
                  <a:lnTo>
                    <a:pt x="255" y="622"/>
                  </a:lnTo>
                  <a:lnTo>
                    <a:pt x="221" y="609"/>
                  </a:lnTo>
                  <a:lnTo>
                    <a:pt x="185" y="592"/>
                  </a:lnTo>
                  <a:lnTo>
                    <a:pt x="151" y="572"/>
                  </a:lnTo>
                  <a:lnTo>
                    <a:pt x="121" y="549"/>
                  </a:lnTo>
                  <a:lnTo>
                    <a:pt x="94" y="523"/>
                  </a:lnTo>
                  <a:lnTo>
                    <a:pt x="69" y="494"/>
                  </a:lnTo>
                  <a:lnTo>
                    <a:pt x="49" y="464"/>
                  </a:lnTo>
                  <a:lnTo>
                    <a:pt x="31" y="432"/>
                  </a:lnTo>
                  <a:lnTo>
                    <a:pt x="18" y="400"/>
                  </a:lnTo>
                  <a:lnTo>
                    <a:pt x="7" y="365"/>
                  </a:lnTo>
                  <a:lnTo>
                    <a:pt x="2" y="330"/>
                  </a:lnTo>
                  <a:lnTo>
                    <a:pt x="0" y="295"/>
                  </a:lnTo>
                  <a:lnTo>
                    <a:pt x="3" y="258"/>
                  </a:lnTo>
                  <a:lnTo>
                    <a:pt x="10" y="223"/>
                  </a:lnTo>
                  <a:lnTo>
                    <a:pt x="22" y="187"/>
                  </a:lnTo>
                  <a:lnTo>
                    <a:pt x="38" y="155"/>
                  </a:lnTo>
                  <a:lnTo>
                    <a:pt x="56" y="127"/>
                  </a:lnTo>
                  <a:lnTo>
                    <a:pt x="77" y="101"/>
                  </a:lnTo>
                  <a:lnTo>
                    <a:pt x="100" y="77"/>
                  </a:lnTo>
                  <a:lnTo>
                    <a:pt x="126" y="57"/>
                  </a:lnTo>
                  <a:lnTo>
                    <a:pt x="154" y="40"/>
                  </a:lnTo>
                  <a:lnTo>
                    <a:pt x="183" y="25"/>
                  </a:lnTo>
                  <a:lnTo>
                    <a:pt x="214" y="14"/>
                  </a:lnTo>
                  <a:lnTo>
                    <a:pt x="246" y="6"/>
                  </a:lnTo>
                  <a:lnTo>
                    <a:pt x="280" y="1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rgbClr val="FFD8A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97">
              <a:extLst>
                <a:ext uri="{FF2B5EF4-FFF2-40B4-BE49-F238E27FC236}">
                  <a16:creationId xmlns:a16="http://schemas.microsoft.com/office/drawing/2014/main" id="{3A3EBEF7-7260-4D4C-8D76-72826B4550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0955" y="2668853"/>
              <a:ext cx="92604" cy="4852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4" y="5"/>
                </a:cxn>
                <a:cxn ang="0">
                  <a:pos x="8" y="13"/>
                </a:cxn>
                <a:cxn ang="0">
                  <a:pos x="14" y="23"/>
                </a:cxn>
                <a:cxn ang="0">
                  <a:pos x="20" y="36"/>
                </a:cxn>
                <a:cxn ang="0">
                  <a:pos x="28" y="51"/>
                </a:cxn>
                <a:cxn ang="0">
                  <a:pos x="34" y="68"/>
                </a:cxn>
                <a:cxn ang="0">
                  <a:pos x="40" y="89"/>
                </a:cxn>
                <a:cxn ang="0">
                  <a:pos x="44" y="112"/>
                </a:cxn>
                <a:cxn ang="0">
                  <a:pos x="48" y="138"/>
                </a:cxn>
                <a:cxn ang="0">
                  <a:pos x="50" y="166"/>
                </a:cxn>
                <a:cxn ang="0">
                  <a:pos x="49" y="195"/>
                </a:cxn>
                <a:cxn ang="0">
                  <a:pos x="45" y="228"/>
                </a:cxn>
                <a:cxn ang="0">
                  <a:pos x="39" y="262"/>
                </a:cxn>
                <a:cxn ang="0">
                  <a:pos x="39" y="259"/>
                </a:cxn>
                <a:cxn ang="0">
                  <a:pos x="40" y="253"/>
                </a:cxn>
                <a:cxn ang="0">
                  <a:pos x="41" y="242"/>
                </a:cxn>
                <a:cxn ang="0">
                  <a:pos x="42" y="228"/>
                </a:cxn>
                <a:cxn ang="0">
                  <a:pos x="43" y="210"/>
                </a:cxn>
                <a:cxn ang="0">
                  <a:pos x="42" y="190"/>
                </a:cxn>
                <a:cxn ang="0">
                  <a:pos x="41" y="167"/>
                </a:cxn>
                <a:cxn ang="0">
                  <a:pos x="39" y="142"/>
                </a:cxn>
                <a:cxn ang="0">
                  <a:pos x="36" y="116"/>
                </a:cxn>
                <a:cxn ang="0">
                  <a:pos x="30" y="87"/>
                </a:cxn>
                <a:cxn ang="0">
                  <a:pos x="22" y="59"/>
                </a:cxn>
                <a:cxn ang="0">
                  <a:pos x="12" y="29"/>
                </a:cxn>
                <a:cxn ang="0">
                  <a:pos x="0" y="0"/>
                </a:cxn>
              </a:cxnLst>
              <a:rect l="0" t="0" r="r" b="b"/>
              <a:pathLst>
                <a:path w="50" h="262">
                  <a:moveTo>
                    <a:pt x="0" y="0"/>
                  </a:moveTo>
                  <a:lnTo>
                    <a:pt x="0" y="1"/>
                  </a:lnTo>
                  <a:lnTo>
                    <a:pt x="4" y="5"/>
                  </a:lnTo>
                  <a:lnTo>
                    <a:pt x="8" y="13"/>
                  </a:lnTo>
                  <a:lnTo>
                    <a:pt x="14" y="23"/>
                  </a:lnTo>
                  <a:lnTo>
                    <a:pt x="20" y="36"/>
                  </a:lnTo>
                  <a:lnTo>
                    <a:pt x="28" y="51"/>
                  </a:lnTo>
                  <a:lnTo>
                    <a:pt x="34" y="68"/>
                  </a:lnTo>
                  <a:lnTo>
                    <a:pt x="40" y="89"/>
                  </a:lnTo>
                  <a:lnTo>
                    <a:pt x="44" y="112"/>
                  </a:lnTo>
                  <a:lnTo>
                    <a:pt x="48" y="138"/>
                  </a:lnTo>
                  <a:lnTo>
                    <a:pt x="50" y="166"/>
                  </a:lnTo>
                  <a:lnTo>
                    <a:pt x="49" y="195"/>
                  </a:lnTo>
                  <a:lnTo>
                    <a:pt x="45" y="228"/>
                  </a:lnTo>
                  <a:lnTo>
                    <a:pt x="39" y="262"/>
                  </a:lnTo>
                  <a:lnTo>
                    <a:pt x="39" y="259"/>
                  </a:lnTo>
                  <a:lnTo>
                    <a:pt x="40" y="253"/>
                  </a:lnTo>
                  <a:lnTo>
                    <a:pt x="41" y="242"/>
                  </a:lnTo>
                  <a:lnTo>
                    <a:pt x="42" y="228"/>
                  </a:lnTo>
                  <a:lnTo>
                    <a:pt x="43" y="210"/>
                  </a:lnTo>
                  <a:lnTo>
                    <a:pt x="42" y="190"/>
                  </a:lnTo>
                  <a:lnTo>
                    <a:pt x="41" y="167"/>
                  </a:lnTo>
                  <a:lnTo>
                    <a:pt x="39" y="142"/>
                  </a:lnTo>
                  <a:lnTo>
                    <a:pt x="36" y="116"/>
                  </a:lnTo>
                  <a:lnTo>
                    <a:pt x="30" y="87"/>
                  </a:lnTo>
                  <a:lnTo>
                    <a:pt x="22" y="59"/>
                  </a:lnTo>
                  <a:lnTo>
                    <a:pt x="12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99">
              <a:extLst>
                <a:ext uri="{FF2B5EF4-FFF2-40B4-BE49-F238E27FC236}">
                  <a16:creationId xmlns:a16="http://schemas.microsoft.com/office/drawing/2014/main" id="{5A94EAB7-12B3-47B1-9094-A2506D349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212" y="2133600"/>
              <a:ext cx="1520560" cy="1427956"/>
            </a:xfrm>
            <a:custGeom>
              <a:avLst/>
              <a:gdLst/>
              <a:ahLst/>
              <a:cxnLst>
                <a:cxn ang="0">
                  <a:pos x="577" y="1"/>
                </a:cxn>
                <a:cxn ang="0">
                  <a:pos x="645" y="11"/>
                </a:cxn>
                <a:cxn ang="0">
                  <a:pos x="707" y="32"/>
                </a:cxn>
                <a:cxn ang="0">
                  <a:pos x="759" y="65"/>
                </a:cxn>
                <a:cxn ang="0">
                  <a:pos x="796" y="108"/>
                </a:cxn>
                <a:cxn ang="0">
                  <a:pos x="817" y="159"/>
                </a:cxn>
                <a:cxn ang="0">
                  <a:pos x="820" y="216"/>
                </a:cxn>
                <a:cxn ang="0">
                  <a:pos x="802" y="277"/>
                </a:cxn>
                <a:cxn ang="0">
                  <a:pos x="763" y="340"/>
                </a:cxn>
                <a:cxn ang="0">
                  <a:pos x="719" y="381"/>
                </a:cxn>
                <a:cxn ang="0">
                  <a:pos x="672" y="410"/>
                </a:cxn>
                <a:cxn ang="0">
                  <a:pos x="622" y="428"/>
                </a:cxn>
                <a:cxn ang="0">
                  <a:pos x="572" y="439"/>
                </a:cxn>
                <a:cxn ang="0">
                  <a:pos x="526" y="442"/>
                </a:cxn>
                <a:cxn ang="0">
                  <a:pos x="488" y="442"/>
                </a:cxn>
                <a:cxn ang="0">
                  <a:pos x="459" y="439"/>
                </a:cxn>
                <a:cxn ang="0">
                  <a:pos x="443" y="437"/>
                </a:cxn>
                <a:cxn ang="0">
                  <a:pos x="453" y="417"/>
                </a:cxn>
                <a:cxn ang="0">
                  <a:pos x="465" y="381"/>
                </a:cxn>
                <a:cxn ang="0">
                  <a:pos x="465" y="349"/>
                </a:cxn>
                <a:cxn ang="0">
                  <a:pos x="453" y="322"/>
                </a:cxn>
                <a:cxn ang="0">
                  <a:pos x="434" y="298"/>
                </a:cxn>
                <a:cxn ang="0">
                  <a:pos x="410" y="280"/>
                </a:cxn>
                <a:cxn ang="0">
                  <a:pos x="387" y="265"/>
                </a:cxn>
                <a:cxn ang="0">
                  <a:pos x="357" y="251"/>
                </a:cxn>
                <a:cxn ang="0">
                  <a:pos x="347" y="247"/>
                </a:cxn>
                <a:cxn ang="0">
                  <a:pos x="359" y="285"/>
                </a:cxn>
                <a:cxn ang="0">
                  <a:pos x="374" y="358"/>
                </a:cxn>
                <a:cxn ang="0">
                  <a:pos x="375" y="428"/>
                </a:cxn>
                <a:cxn ang="0">
                  <a:pos x="363" y="494"/>
                </a:cxn>
                <a:cxn ang="0">
                  <a:pos x="343" y="553"/>
                </a:cxn>
                <a:cxn ang="0">
                  <a:pos x="316" y="607"/>
                </a:cxn>
                <a:cxn ang="0">
                  <a:pos x="286" y="654"/>
                </a:cxn>
                <a:cxn ang="0">
                  <a:pos x="255" y="694"/>
                </a:cxn>
                <a:cxn ang="0">
                  <a:pos x="226" y="727"/>
                </a:cxn>
                <a:cxn ang="0">
                  <a:pos x="187" y="766"/>
                </a:cxn>
                <a:cxn ang="0">
                  <a:pos x="180" y="771"/>
                </a:cxn>
                <a:cxn ang="0">
                  <a:pos x="136" y="736"/>
                </a:cxn>
                <a:cxn ang="0">
                  <a:pos x="99" y="697"/>
                </a:cxn>
                <a:cxn ang="0">
                  <a:pos x="68" y="653"/>
                </a:cxn>
                <a:cxn ang="0">
                  <a:pos x="43" y="609"/>
                </a:cxn>
                <a:cxn ang="0">
                  <a:pos x="24" y="570"/>
                </a:cxn>
                <a:cxn ang="0">
                  <a:pos x="11" y="537"/>
                </a:cxn>
                <a:cxn ang="0">
                  <a:pos x="3" y="515"/>
                </a:cxn>
                <a:cxn ang="0">
                  <a:pos x="0" y="507"/>
                </a:cxn>
                <a:cxn ang="0">
                  <a:pos x="11" y="516"/>
                </a:cxn>
                <a:cxn ang="0">
                  <a:pos x="30" y="520"/>
                </a:cxn>
                <a:cxn ang="0">
                  <a:pos x="54" y="517"/>
                </a:cxn>
                <a:cxn ang="0">
                  <a:pos x="79" y="505"/>
                </a:cxn>
                <a:cxn ang="0">
                  <a:pos x="100" y="482"/>
                </a:cxn>
                <a:cxn ang="0">
                  <a:pos x="112" y="451"/>
                </a:cxn>
                <a:cxn ang="0">
                  <a:pos x="118" y="411"/>
                </a:cxn>
                <a:cxn ang="0">
                  <a:pos x="122" y="364"/>
                </a:cxn>
                <a:cxn ang="0">
                  <a:pos x="130" y="310"/>
                </a:cxn>
                <a:cxn ang="0">
                  <a:pos x="145" y="250"/>
                </a:cxn>
                <a:cxn ang="0">
                  <a:pos x="173" y="187"/>
                </a:cxn>
                <a:cxn ang="0">
                  <a:pos x="218" y="122"/>
                </a:cxn>
                <a:cxn ang="0">
                  <a:pos x="268" y="77"/>
                </a:cxn>
                <a:cxn ang="0">
                  <a:pos x="328" y="42"/>
                </a:cxn>
                <a:cxn ang="0">
                  <a:pos x="396" y="18"/>
                </a:cxn>
                <a:cxn ang="0">
                  <a:pos x="468" y="4"/>
                </a:cxn>
                <a:cxn ang="0">
                  <a:pos x="541" y="0"/>
                </a:cxn>
              </a:cxnLst>
              <a:rect l="0" t="0" r="r" b="b"/>
              <a:pathLst>
                <a:path w="821" h="771">
                  <a:moveTo>
                    <a:pt x="541" y="0"/>
                  </a:moveTo>
                  <a:lnTo>
                    <a:pt x="577" y="1"/>
                  </a:lnTo>
                  <a:lnTo>
                    <a:pt x="611" y="5"/>
                  </a:lnTo>
                  <a:lnTo>
                    <a:pt x="645" y="11"/>
                  </a:lnTo>
                  <a:lnTo>
                    <a:pt x="676" y="20"/>
                  </a:lnTo>
                  <a:lnTo>
                    <a:pt x="707" y="32"/>
                  </a:lnTo>
                  <a:lnTo>
                    <a:pt x="735" y="47"/>
                  </a:lnTo>
                  <a:lnTo>
                    <a:pt x="759" y="65"/>
                  </a:lnTo>
                  <a:lnTo>
                    <a:pt x="779" y="86"/>
                  </a:lnTo>
                  <a:lnTo>
                    <a:pt x="796" y="108"/>
                  </a:lnTo>
                  <a:lnTo>
                    <a:pt x="809" y="133"/>
                  </a:lnTo>
                  <a:lnTo>
                    <a:pt x="817" y="159"/>
                  </a:lnTo>
                  <a:lnTo>
                    <a:pt x="821" y="187"/>
                  </a:lnTo>
                  <a:lnTo>
                    <a:pt x="820" y="216"/>
                  </a:lnTo>
                  <a:lnTo>
                    <a:pt x="813" y="246"/>
                  </a:lnTo>
                  <a:lnTo>
                    <a:pt x="802" y="277"/>
                  </a:lnTo>
                  <a:lnTo>
                    <a:pt x="785" y="308"/>
                  </a:lnTo>
                  <a:lnTo>
                    <a:pt x="763" y="340"/>
                  </a:lnTo>
                  <a:lnTo>
                    <a:pt x="742" y="362"/>
                  </a:lnTo>
                  <a:lnTo>
                    <a:pt x="719" y="381"/>
                  </a:lnTo>
                  <a:lnTo>
                    <a:pt x="696" y="397"/>
                  </a:lnTo>
                  <a:lnTo>
                    <a:pt x="672" y="410"/>
                  </a:lnTo>
                  <a:lnTo>
                    <a:pt x="647" y="420"/>
                  </a:lnTo>
                  <a:lnTo>
                    <a:pt x="622" y="428"/>
                  </a:lnTo>
                  <a:lnTo>
                    <a:pt x="597" y="435"/>
                  </a:lnTo>
                  <a:lnTo>
                    <a:pt x="572" y="439"/>
                  </a:lnTo>
                  <a:lnTo>
                    <a:pt x="548" y="441"/>
                  </a:lnTo>
                  <a:lnTo>
                    <a:pt x="526" y="442"/>
                  </a:lnTo>
                  <a:lnTo>
                    <a:pt x="506" y="443"/>
                  </a:lnTo>
                  <a:lnTo>
                    <a:pt x="488" y="442"/>
                  </a:lnTo>
                  <a:lnTo>
                    <a:pt x="472" y="441"/>
                  </a:lnTo>
                  <a:lnTo>
                    <a:pt x="459" y="439"/>
                  </a:lnTo>
                  <a:lnTo>
                    <a:pt x="449" y="439"/>
                  </a:lnTo>
                  <a:lnTo>
                    <a:pt x="443" y="437"/>
                  </a:lnTo>
                  <a:lnTo>
                    <a:pt x="441" y="437"/>
                  </a:lnTo>
                  <a:lnTo>
                    <a:pt x="453" y="417"/>
                  </a:lnTo>
                  <a:lnTo>
                    <a:pt x="461" y="399"/>
                  </a:lnTo>
                  <a:lnTo>
                    <a:pt x="465" y="381"/>
                  </a:lnTo>
                  <a:lnTo>
                    <a:pt x="466" y="365"/>
                  </a:lnTo>
                  <a:lnTo>
                    <a:pt x="465" y="349"/>
                  </a:lnTo>
                  <a:lnTo>
                    <a:pt x="460" y="335"/>
                  </a:lnTo>
                  <a:lnTo>
                    <a:pt x="453" y="322"/>
                  </a:lnTo>
                  <a:lnTo>
                    <a:pt x="444" y="310"/>
                  </a:lnTo>
                  <a:lnTo>
                    <a:pt x="434" y="298"/>
                  </a:lnTo>
                  <a:lnTo>
                    <a:pt x="422" y="289"/>
                  </a:lnTo>
                  <a:lnTo>
                    <a:pt x="410" y="280"/>
                  </a:lnTo>
                  <a:lnTo>
                    <a:pt x="398" y="272"/>
                  </a:lnTo>
                  <a:lnTo>
                    <a:pt x="387" y="265"/>
                  </a:lnTo>
                  <a:lnTo>
                    <a:pt x="366" y="255"/>
                  </a:lnTo>
                  <a:lnTo>
                    <a:pt x="357" y="251"/>
                  </a:lnTo>
                  <a:lnTo>
                    <a:pt x="351" y="249"/>
                  </a:lnTo>
                  <a:lnTo>
                    <a:pt x="347" y="247"/>
                  </a:lnTo>
                  <a:lnTo>
                    <a:pt x="345" y="247"/>
                  </a:lnTo>
                  <a:lnTo>
                    <a:pt x="359" y="285"/>
                  </a:lnTo>
                  <a:lnTo>
                    <a:pt x="368" y="322"/>
                  </a:lnTo>
                  <a:lnTo>
                    <a:pt x="374" y="358"/>
                  </a:lnTo>
                  <a:lnTo>
                    <a:pt x="376" y="394"/>
                  </a:lnTo>
                  <a:lnTo>
                    <a:pt x="375" y="428"/>
                  </a:lnTo>
                  <a:lnTo>
                    <a:pt x="370" y="462"/>
                  </a:lnTo>
                  <a:lnTo>
                    <a:pt x="363" y="494"/>
                  </a:lnTo>
                  <a:lnTo>
                    <a:pt x="354" y="524"/>
                  </a:lnTo>
                  <a:lnTo>
                    <a:pt x="343" y="553"/>
                  </a:lnTo>
                  <a:lnTo>
                    <a:pt x="330" y="581"/>
                  </a:lnTo>
                  <a:lnTo>
                    <a:pt x="316" y="607"/>
                  </a:lnTo>
                  <a:lnTo>
                    <a:pt x="301" y="631"/>
                  </a:lnTo>
                  <a:lnTo>
                    <a:pt x="286" y="654"/>
                  </a:lnTo>
                  <a:lnTo>
                    <a:pt x="271" y="675"/>
                  </a:lnTo>
                  <a:lnTo>
                    <a:pt x="255" y="694"/>
                  </a:lnTo>
                  <a:lnTo>
                    <a:pt x="241" y="712"/>
                  </a:lnTo>
                  <a:lnTo>
                    <a:pt x="226" y="727"/>
                  </a:lnTo>
                  <a:lnTo>
                    <a:pt x="194" y="760"/>
                  </a:lnTo>
                  <a:lnTo>
                    <a:pt x="187" y="766"/>
                  </a:lnTo>
                  <a:lnTo>
                    <a:pt x="182" y="769"/>
                  </a:lnTo>
                  <a:lnTo>
                    <a:pt x="180" y="771"/>
                  </a:lnTo>
                  <a:lnTo>
                    <a:pt x="158" y="755"/>
                  </a:lnTo>
                  <a:lnTo>
                    <a:pt x="136" y="736"/>
                  </a:lnTo>
                  <a:lnTo>
                    <a:pt x="117" y="717"/>
                  </a:lnTo>
                  <a:lnTo>
                    <a:pt x="99" y="697"/>
                  </a:lnTo>
                  <a:lnTo>
                    <a:pt x="83" y="674"/>
                  </a:lnTo>
                  <a:lnTo>
                    <a:pt x="68" y="653"/>
                  </a:lnTo>
                  <a:lnTo>
                    <a:pt x="55" y="631"/>
                  </a:lnTo>
                  <a:lnTo>
                    <a:pt x="43" y="609"/>
                  </a:lnTo>
                  <a:lnTo>
                    <a:pt x="33" y="589"/>
                  </a:lnTo>
                  <a:lnTo>
                    <a:pt x="24" y="570"/>
                  </a:lnTo>
                  <a:lnTo>
                    <a:pt x="17" y="552"/>
                  </a:lnTo>
                  <a:lnTo>
                    <a:pt x="11" y="537"/>
                  </a:lnTo>
                  <a:lnTo>
                    <a:pt x="6" y="525"/>
                  </a:lnTo>
                  <a:lnTo>
                    <a:pt x="3" y="515"/>
                  </a:lnTo>
                  <a:lnTo>
                    <a:pt x="1" y="509"/>
                  </a:lnTo>
                  <a:lnTo>
                    <a:pt x="0" y="507"/>
                  </a:lnTo>
                  <a:lnTo>
                    <a:pt x="4" y="512"/>
                  </a:lnTo>
                  <a:lnTo>
                    <a:pt x="11" y="516"/>
                  </a:lnTo>
                  <a:lnTo>
                    <a:pt x="19" y="519"/>
                  </a:lnTo>
                  <a:lnTo>
                    <a:pt x="30" y="520"/>
                  </a:lnTo>
                  <a:lnTo>
                    <a:pt x="42" y="520"/>
                  </a:lnTo>
                  <a:lnTo>
                    <a:pt x="54" y="517"/>
                  </a:lnTo>
                  <a:lnTo>
                    <a:pt x="67" y="513"/>
                  </a:lnTo>
                  <a:lnTo>
                    <a:pt x="79" y="505"/>
                  </a:lnTo>
                  <a:lnTo>
                    <a:pt x="90" y="496"/>
                  </a:lnTo>
                  <a:lnTo>
                    <a:pt x="100" y="482"/>
                  </a:lnTo>
                  <a:lnTo>
                    <a:pt x="108" y="466"/>
                  </a:lnTo>
                  <a:lnTo>
                    <a:pt x="112" y="451"/>
                  </a:lnTo>
                  <a:lnTo>
                    <a:pt x="116" y="431"/>
                  </a:lnTo>
                  <a:lnTo>
                    <a:pt x="118" y="411"/>
                  </a:lnTo>
                  <a:lnTo>
                    <a:pt x="120" y="388"/>
                  </a:lnTo>
                  <a:lnTo>
                    <a:pt x="122" y="364"/>
                  </a:lnTo>
                  <a:lnTo>
                    <a:pt x="125" y="337"/>
                  </a:lnTo>
                  <a:lnTo>
                    <a:pt x="130" y="310"/>
                  </a:lnTo>
                  <a:lnTo>
                    <a:pt x="136" y="280"/>
                  </a:lnTo>
                  <a:lnTo>
                    <a:pt x="145" y="250"/>
                  </a:lnTo>
                  <a:lnTo>
                    <a:pt x="158" y="219"/>
                  </a:lnTo>
                  <a:lnTo>
                    <a:pt x="173" y="187"/>
                  </a:lnTo>
                  <a:lnTo>
                    <a:pt x="194" y="154"/>
                  </a:lnTo>
                  <a:lnTo>
                    <a:pt x="218" y="122"/>
                  </a:lnTo>
                  <a:lnTo>
                    <a:pt x="242" y="98"/>
                  </a:lnTo>
                  <a:lnTo>
                    <a:pt x="268" y="77"/>
                  </a:lnTo>
                  <a:lnTo>
                    <a:pt x="297" y="58"/>
                  </a:lnTo>
                  <a:lnTo>
                    <a:pt x="328" y="42"/>
                  </a:lnTo>
                  <a:lnTo>
                    <a:pt x="361" y="29"/>
                  </a:lnTo>
                  <a:lnTo>
                    <a:pt x="396" y="18"/>
                  </a:lnTo>
                  <a:lnTo>
                    <a:pt x="431" y="9"/>
                  </a:lnTo>
                  <a:lnTo>
                    <a:pt x="468" y="4"/>
                  </a:lnTo>
                  <a:lnTo>
                    <a:pt x="504" y="1"/>
                  </a:lnTo>
                  <a:lnTo>
                    <a:pt x="541" y="0"/>
                  </a:lnTo>
                  <a:close/>
                </a:path>
              </a:pathLst>
            </a:custGeom>
            <a:solidFill>
              <a:srgbClr val="04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5" name="Freeform 5">
            <a:extLst>
              <a:ext uri="{FF2B5EF4-FFF2-40B4-BE49-F238E27FC236}">
                <a16:creationId xmlns:a16="http://schemas.microsoft.com/office/drawing/2014/main" id="{373D4FBD-A609-4B7F-9350-683B7BB2FAC3}"/>
              </a:ext>
            </a:extLst>
          </p:cNvPr>
          <p:cNvSpPr/>
          <p:nvPr/>
        </p:nvSpPr>
        <p:spPr>
          <a:xfrm rot="2701970" flipH="1" flipV="1">
            <a:off x="319520" y="1805567"/>
            <a:ext cx="2149612" cy="2711763"/>
          </a:xfrm>
          <a:custGeom>
            <a:avLst/>
            <a:gdLst>
              <a:gd name="connsiteX0" fmla="*/ 860503 w 4519061"/>
              <a:gd name="connsiteY0" fmla="*/ 843909 h 4499951"/>
              <a:gd name="connsiteX1" fmla="*/ 860992 w 4519061"/>
              <a:gd name="connsiteY1" fmla="*/ 1695750 h 4499951"/>
              <a:gd name="connsiteX2" fmla="*/ 1073830 w 4519061"/>
              <a:gd name="connsiteY2" fmla="*/ 1482668 h 4499951"/>
              <a:gd name="connsiteX3" fmla="*/ 1830244 w 4519061"/>
              <a:gd name="connsiteY3" fmla="*/ 2238216 h 4499951"/>
              <a:gd name="connsiteX4" fmla="*/ 1759980 w 4519061"/>
              <a:gd name="connsiteY4" fmla="*/ 2357275 h 4499951"/>
              <a:gd name="connsiteX5" fmla="*/ 1668980 w 4519061"/>
              <a:gd name="connsiteY5" fmla="*/ 2570489 h 4499951"/>
              <a:gd name="connsiteX6" fmla="*/ 1627540 w 4519061"/>
              <a:gd name="connsiteY6" fmla="*/ 2736192 h 4499951"/>
              <a:gd name="connsiteX7" fmla="*/ 601997 w 4519061"/>
              <a:gd name="connsiteY7" fmla="*/ 2737367 h 4499951"/>
              <a:gd name="connsiteX8" fmla="*/ 601652 w 4519061"/>
              <a:gd name="connsiteY8" fmla="*/ 2436196 h 4499951"/>
              <a:gd name="connsiteX9" fmla="*/ 0 w 4519061"/>
              <a:gd name="connsiteY9" fmla="*/ 3039228 h 4499951"/>
              <a:gd name="connsiteX10" fmla="*/ 603033 w 4519061"/>
              <a:gd name="connsiteY10" fmla="*/ 3640881 h 4499951"/>
              <a:gd name="connsiteX11" fmla="*/ 602688 w 4519061"/>
              <a:gd name="connsiteY11" fmla="*/ 3339710 h 4499951"/>
              <a:gd name="connsiteX12" fmla="*/ 1624951 w 4519061"/>
              <a:gd name="connsiteY12" fmla="*/ 3338538 h 4499951"/>
              <a:gd name="connsiteX13" fmla="*/ 1628971 w 4519061"/>
              <a:gd name="connsiteY13" fmla="*/ 3360282 h 4499951"/>
              <a:gd name="connsiteX14" fmla="*/ 2022089 w 4519061"/>
              <a:gd name="connsiteY14" fmla="*/ 4072030 h 4499951"/>
              <a:gd name="connsiteX15" fmla="*/ 4091139 w 4519061"/>
              <a:gd name="connsiteY15" fmla="*/ 4070844 h 4499951"/>
              <a:gd name="connsiteX16" fmla="*/ 4089954 w 4519061"/>
              <a:gd name="connsiteY16" fmla="*/ 2001793 h 4499951"/>
              <a:gd name="connsiteX17" fmla="*/ 3471765 w 4519061"/>
              <a:gd name="connsiteY17" fmla="*/ 1633893 h 4499951"/>
              <a:gd name="connsiteX18" fmla="*/ 3336919 w 4519061"/>
              <a:gd name="connsiteY18" fmla="*/ 1601051 h 4499951"/>
              <a:gd name="connsiteX19" fmla="*/ 3336919 w 4519061"/>
              <a:gd name="connsiteY19" fmla="*/ 602343 h 4499951"/>
              <a:gd name="connsiteX20" fmla="*/ 3638090 w 4519061"/>
              <a:gd name="connsiteY20" fmla="*/ 602343 h 4499951"/>
              <a:gd name="connsiteX21" fmla="*/ 3035747 w 4519061"/>
              <a:gd name="connsiteY21" fmla="*/ 0 h 4499951"/>
              <a:gd name="connsiteX22" fmla="*/ 2433404 w 4519061"/>
              <a:gd name="connsiteY22" fmla="*/ 602343 h 4499951"/>
              <a:gd name="connsiteX23" fmla="*/ 2734576 w 4519061"/>
              <a:gd name="connsiteY23" fmla="*/ 602343 h 4499951"/>
              <a:gd name="connsiteX24" fmla="*/ 2734576 w 4519061"/>
              <a:gd name="connsiteY24" fmla="*/ 1610896 h 4499951"/>
              <a:gd name="connsiteX25" fmla="*/ 2638670 w 4519061"/>
              <a:gd name="connsiteY25" fmla="*/ 1634370 h 4499951"/>
              <a:gd name="connsiteX26" fmla="*/ 2311887 w 4519061"/>
              <a:gd name="connsiteY26" fmla="*/ 1776838 h 4499951"/>
              <a:gd name="connsiteX27" fmla="*/ 2257602 w 4519061"/>
              <a:gd name="connsiteY27" fmla="*/ 1813731 h 4499951"/>
              <a:gd name="connsiteX28" fmla="*/ 1499506 w 4519061"/>
              <a:gd name="connsiteY28" fmla="*/ 1056503 h 4499951"/>
              <a:gd name="connsiteX29" fmla="*/ 1712345 w 4519061"/>
              <a:gd name="connsiteY29" fmla="*/ 843420 h 449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519061" h="4499951">
                <a:moveTo>
                  <a:pt x="860503" y="843909"/>
                </a:moveTo>
                <a:lnTo>
                  <a:pt x="860992" y="1695750"/>
                </a:lnTo>
                <a:lnTo>
                  <a:pt x="1073830" y="1482668"/>
                </a:lnTo>
                <a:lnTo>
                  <a:pt x="1830244" y="2238216"/>
                </a:lnTo>
                <a:lnTo>
                  <a:pt x="1759980" y="2357275"/>
                </a:lnTo>
                <a:cubicBezTo>
                  <a:pt x="1723752" y="2426309"/>
                  <a:pt x="1693419" y="2497628"/>
                  <a:pt x="1668980" y="2570489"/>
                </a:cubicBezTo>
                <a:lnTo>
                  <a:pt x="1627540" y="2736192"/>
                </a:lnTo>
                <a:lnTo>
                  <a:pt x="601997" y="2737367"/>
                </a:lnTo>
                <a:lnTo>
                  <a:pt x="601652" y="2436196"/>
                </a:lnTo>
                <a:lnTo>
                  <a:pt x="0" y="3039228"/>
                </a:lnTo>
                <a:lnTo>
                  <a:pt x="603033" y="3640881"/>
                </a:lnTo>
                <a:lnTo>
                  <a:pt x="602688" y="3339710"/>
                </a:lnTo>
                <a:lnTo>
                  <a:pt x="1624951" y="3338538"/>
                </a:lnTo>
                <a:lnTo>
                  <a:pt x="1628971" y="3360282"/>
                </a:lnTo>
                <a:cubicBezTo>
                  <a:pt x="1687829" y="3621169"/>
                  <a:pt x="1818874" y="3869048"/>
                  <a:pt x="2022089" y="4072030"/>
                </a:cubicBezTo>
                <a:cubicBezTo>
                  <a:pt x="2593769" y="4643055"/>
                  <a:pt x="3520114" y="4642524"/>
                  <a:pt x="4091139" y="4070844"/>
                </a:cubicBezTo>
                <a:cubicBezTo>
                  <a:pt x="4662165" y="3499164"/>
                  <a:pt x="4661634" y="2572819"/>
                  <a:pt x="4089954" y="2001793"/>
                </a:cubicBezTo>
                <a:cubicBezTo>
                  <a:pt x="3911303" y="1823348"/>
                  <a:pt x="3698018" y="1700718"/>
                  <a:pt x="3471765" y="1633893"/>
                </a:cubicBezTo>
                <a:lnTo>
                  <a:pt x="3336919" y="1601051"/>
                </a:lnTo>
                <a:lnTo>
                  <a:pt x="3336919" y="602343"/>
                </a:lnTo>
                <a:lnTo>
                  <a:pt x="3638090" y="602343"/>
                </a:lnTo>
                <a:lnTo>
                  <a:pt x="3035747" y="0"/>
                </a:lnTo>
                <a:lnTo>
                  <a:pt x="2433404" y="602343"/>
                </a:lnTo>
                <a:lnTo>
                  <a:pt x="2734576" y="602343"/>
                </a:lnTo>
                <a:lnTo>
                  <a:pt x="2734576" y="1610896"/>
                </a:lnTo>
                <a:lnTo>
                  <a:pt x="2638670" y="1634370"/>
                </a:lnTo>
                <a:cubicBezTo>
                  <a:pt x="2525581" y="1667912"/>
                  <a:pt x="2415751" y="1715402"/>
                  <a:pt x="2311887" y="1776838"/>
                </a:cubicBezTo>
                <a:lnTo>
                  <a:pt x="2257602" y="1813731"/>
                </a:lnTo>
                <a:lnTo>
                  <a:pt x="1499506" y="1056503"/>
                </a:lnTo>
                <a:lnTo>
                  <a:pt x="1712345" y="84342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342900" dist="38100" dir="5400000" sx="103000" sy="103000" algn="t" rotWithShape="0">
              <a:prstClr val="black">
                <a:alpha val="36000"/>
              </a:prstClr>
            </a:outerShdw>
          </a:effectLst>
          <a:scene3d>
            <a:camera prst="perspectiveRelaxed">
              <a:rot lat="18504784" lon="19556519" rev="5096376"/>
            </a:camera>
            <a:lightRig rig="threePt" dir="t"/>
          </a:scene3d>
          <a:sp3d extrusionH="158750">
            <a:bevelT w="381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Freeform 33">
            <a:extLst>
              <a:ext uri="{FF2B5EF4-FFF2-40B4-BE49-F238E27FC236}">
                <a16:creationId xmlns:a16="http://schemas.microsoft.com/office/drawing/2014/main" id="{FE6A4370-8BAC-4EEC-96DF-1CEF4C38620C}"/>
              </a:ext>
            </a:extLst>
          </p:cNvPr>
          <p:cNvSpPr>
            <a:spLocks noEditPoints="1"/>
          </p:cNvSpPr>
          <p:nvPr/>
        </p:nvSpPr>
        <p:spPr bwMode="auto">
          <a:xfrm>
            <a:off x="576648" y="2667725"/>
            <a:ext cx="438490" cy="604669"/>
          </a:xfrm>
          <a:custGeom>
            <a:avLst/>
            <a:gdLst>
              <a:gd name="T0" fmla="*/ 813 w 2197"/>
              <a:gd name="T1" fmla="*/ 324 h 3032"/>
              <a:gd name="T2" fmla="*/ 519 w 2197"/>
              <a:gd name="T3" fmla="*/ 505 h 3032"/>
              <a:gd name="T4" fmla="*/ 329 w 2197"/>
              <a:gd name="T5" fmla="*/ 783 h 3032"/>
              <a:gd name="T6" fmla="*/ 281 w 2197"/>
              <a:gd name="T7" fmla="*/ 1120 h 3032"/>
              <a:gd name="T8" fmla="*/ 340 w 2197"/>
              <a:gd name="T9" fmla="*/ 1390 h 3032"/>
              <a:gd name="T10" fmla="*/ 449 w 2197"/>
              <a:gd name="T11" fmla="*/ 1594 h 3032"/>
              <a:gd name="T12" fmla="*/ 575 w 2197"/>
              <a:gd name="T13" fmla="*/ 1783 h 3032"/>
              <a:gd name="T14" fmla="*/ 653 w 2197"/>
              <a:gd name="T15" fmla="*/ 1996 h 3032"/>
              <a:gd name="T16" fmla="*/ 700 w 2197"/>
              <a:gd name="T17" fmla="*/ 2142 h 3032"/>
              <a:gd name="T18" fmla="*/ 1457 w 2197"/>
              <a:gd name="T19" fmla="*/ 2178 h 3032"/>
              <a:gd name="T20" fmla="*/ 1539 w 2197"/>
              <a:gd name="T21" fmla="*/ 2071 h 3032"/>
              <a:gd name="T22" fmla="*/ 1581 w 2197"/>
              <a:gd name="T23" fmla="*/ 1864 h 3032"/>
              <a:gd name="T24" fmla="*/ 1700 w 2197"/>
              <a:gd name="T25" fmla="*/ 1666 h 3032"/>
              <a:gd name="T26" fmla="*/ 1817 w 2197"/>
              <a:gd name="T27" fmla="*/ 1478 h 3032"/>
              <a:gd name="T28" fmla="*/ 1902 w 2197"/>
              <a:gd name="T29" fmla="*/ 1238 h 3032"/>
              <a:gd name="T30" fmla="*/ 1907 w 2197"/>
              <a:gd name="T31" fmla="*/ 915 h 3032"/>
              <a:gd name="T32" fmla="*/ 1769 w 2197"/>
              <a:gd name="T33" fmla="*/ 606 h 3032"/>
              <a:gd name="T34" fmla="*/ 1513 w 2197"/>
              <a:gd name="T35" fmla="*/ 382 h 3032"/>
              <a:gd name="T36" fmla="*/ 1174 w 2197"/>
              <a:gd name="T37" fmla="*/ 279 h 3032"/>
              <a:gd name="T38" fmla="*/ 1362 w 2197"/>
              <a:gd name="T39" fmla="*/ 32 h 3032"/>
              <a:gd name="T40" fmla="*/ 1747 w 2197"/>
              <a:gd name="T41" fmla="*/ 204 h 3032"/>
              <a:gd name="T42" fmla="*/ 2033 w 2197"/>
              <a:gd name="T43" fmla="*/ 499 h 3032"/>
              <a:gd name="T44" fmla="*/ 2182 w 2197"/>
              <a:gd name="T45" fmla="*/ 883 h 3032"/>
              <a:gd name="T46" fmla="*/ 2180 w 2197"/>
              <a:gd name="T47" fmla="*/ 1263 h 3032"/>
              <a:gd name="T48" fmla="*/ 2095 w 2197"/>
              <a:gd name="T49" fmla="*/ 1542 h 3032"/>
              <a:gd name="T50" fmla="*/ 1977 w 2197"/>
              <a:gd name="T51" fmla="*/ 1752 h 3032"/>
              <a:gd name="T52" fmla="*/ 1857 w 2197"/>
              <a:gd name="T53" fmla="*/ 1933 h 3032"/>
              <a:gd name="T54" fmla="*/ 1816 w 2197"/>
              <a:gd name="T55" fmla="*/ 2095 h 3032"/>
              <a:gd name="T56" fmla="*/ 1702 w 2197"/>
              <a:gd name="T57" fmla="*/ 2328 h 3032"/>
              <a:gd name="T58" fmla="*/ 1611 w 2197"/>
              <a:gd name="T59" fmla="*/ 2485 h 3032"/>
              <a:gd name="T60" fmla="*/ 1603 w 2197"/>
              <a:gd name="T61" fmla="*/ 2631 h 3032"/>
              <a:gd name="T62" fmla="*/ 1599 w 2197"/>
              <a:gd name="T63" fmla="*/ 2699 h 3032"/>
              <a:gd name="T64" fmla="*/ 1566 w 2197"/>
              <a:gd name="T65" fmla="*/ 2789 h 3032"/>
              <a:gd name="T66" fmla="*/ 1452 w 2197"/>
              <a:gd name="T67" fmla="*/ 2888 h 3032"/>
              <a:gd name="T68" fmla="*/ 1283 w 2197"/>
              <a:gd name="T69" fmla="*/ 3010 h 3032"/>
              <a:gd name="T70" fmla="*/ 965 w 2197"/>
              <a:gd name="T71" fmla="*/ 3030 h 3032"/>
              <a:gd name="T72" fmla="*/ 825 w 2197"/>
              <a:gd name="T73" fmla="*/ 2922 h 3032"/>
              <a:gd name="T74" fmla="*/ 657 w 2197"/>
              <a:gd name="T75" fmla="*/ 2823 h 3032"/>
              <a:gd name="T76" fmla="*/ 602 w 2197"/>
              <a:gd name="T77" fmla="*/ 2718 h 3032"/>
              <a:gd name="T78" fmla="*/ 597 w 2197"/>
              <a:gd name="T79" fmla="*/ 2671 h 3032"/>
              <a:gd name="T80" fmla="*/ 590 w 2197"/>
              <a:gd name="T81" fmla="*/ 2546 h 3032"/>
              <a:gd name="T82" fmla="*/ 582 w 2197"/>
              <a:gd name="T83" fmla="*/ 2406 h 3032"/>
              <a:gd name="T84" fmla="*/ 408 w 2197"/>
              <a:gd name="T85" fmla="*/ 2193 h 3032"/>
              <a:gd name="T86" fmla="*/ 368 w 2197"/>
              <a:gd name="T87" fmla="*/ 1991 h 3032"/>
              <a:gd name="T88" fmla="*/ 268 w 2197"/>
              <a:gd name="T89" fmla="*/ 1821 h 3032"/>
              <a:gd name="T90" fmla="*/ 149 w 2197"/>
              <a:gd name="T91" fmla="*/ 1633 h 3032"/>
              <a:gd name="T92" fmla="*/ 45 w 2197"/>
              <a:gd name="T93" fmla="*/ 1384 h 3032"/>
              <a:gd name="T94" fmla="*/ 0 w 2197"/>
              <a:gd name="T95" fmla="*/ 1054 h 3032"/>
              <a:gd name="T96" fmla="*/ 87 w 2197"/>
              <a:gd name="T97" fmla="*/ 644 h 3032"/>
              <a:gd name="T98" fmla="*/ 323 w 2197"/>
              <a:gd name="T99" fmla="*/ 310 h 3032"/>
              <a:gd name="T100" fmla="*/ 672 w 2197"/>
              <a:gd name="T101" fmla="*/ 83 h 3032"/>
              <a:gd name="T102" fmla="*/ 1099 w 2197"/>
              <a:gd name="T103" fmla="*/ 0 h 3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197" h="3032">
                <a:moveTo>
                  <a:pt x="1099" y="276"/>
                </a:moveTo>
                <a:lnTo>
                  <a:pt x="1024" y="279"/>
                </a:lnTo>
                <a:lnTo>
                  <a:pt x="951" y="288"/>
                </a:lnTo>
                <a:lnTo>
                  <a:pt x="881" y="304"/>
                </a:lnTo>
                <a:lnTo>
                  <a:pt x="813" y="324"/>
                </a:lnTo>
                <a:lnTo>
                  <a:pt x="747" y="352"/>
                </a:lnTo>
                <a:lnTo>
                  <a:pt x="685" y="383"/>
                </a:lnTo>
                <a:lnTo>
                  <a:pt x="626" y="419"/>
                </a:lnTo>
                <a:lnTo>
                  <a:pt x="571" y="460"/>
                </a:lnTo>
                <a:lnTo>
                  <a:pt x="519" y="505"/>
                </a:lnTo>
                <a:lnTo>
                  <a:pt x="471" y="553"/>
                </a:lnTo>
                <a:lnTo>
                  <a:pt x="429" y="606"/>
                </a:lnTo>
                <a:lnTo>
                  <a:pt x="391" y="662"/>
                </a:lnTo>
                <a:lnTo>
                  <a:pt x="358" y="721"/>
                </a:lnTo>
                <a:lnTo>
                  <a:pt x="329" y="783"/>
                </a:lnTo>
                <a:lnTo>
                  <a:pt x="308" y="848"/>
                </a:lnTo>
                <a:lnTo>
                  <a:pt x="292" y="915"/>
                </a:lnTo>
                <a:lnTo>
                  <a:pt x="282" y="983"/>
                </a:lnTo>
                <a:lnTo>
                  <a:pt x="278" y="1054"/>
                </a:lnTo>
                <a:lnTo>
                  <a:pt x="281" y="1120"/>
                </a:lnTo>
                <a:lnTo>
                  <a:pt x="286" y="1181"/>
                </a:lnTo>
                <a:lnTo>
                  <a:pt x="295" y="1238"/>
                </a:lnTo>
                <a:lnTo>
                  <a:pt x="308" y="1292"/>
                </a:lnTo>
                <a:lnTo>
                  <a:pt x="323" y="1343"/>
                </a:lnTo>
                <a:lnTo>
                  <a:pt x="340" y="1390"/>
                </a:lnTo>
                <a:lnTo>
                  <a:pt x="359" y="1435"/>
                </a:lnTo>
                <a:lnTo>
                  <a:pt x="380" y="1478"/>
                </a:lnTo>
                <a:lnTo>
                  <a:pt x="402" y="1518"/>
                </a:lnTo>
                <a:lnTo>
                  <a:pt x="426" y="1557"/>
                </a:lnTo>
                <a:lnTo>
                  <a:pt x="449" y="1594"/>
                </a:lnTo>
                <a:lnTo>
                  <a:pt x="474" y="1630"/>
                </a:lnTo>
                <a:lnTo>
                  <a:pt x="496" y="1665"/>
                </a:lnTo>
                <a:lnTo>
                  <a:pt x="523" y="1704"/>
                </a:lnTo>
                <a:lnTo>
                  <a:pt x="550" y="1744"/>
                </a:lnTo>
                <a:lnTo>
                  <a:pt x="575" y="1783"/>
                </a:lnTo>
                <a:lnTo>
                  <a:pt x="597" y="1823"/>
                </a:lnTo>
                <a:lnTo>
                  <a:pt x="617" y="1864"/>
                </a:lnTo>
                <a:lnTo>
                  <a:pt x="632" y="1906"/>
                </a:lnTo>
                <a:lnTo>
                  <a:pt x="645" y="1950"/>
                </a:lnTo>
                <a:lnTo>
                  <a:pt x="653" y="1996"/>
                </a:lnTo>
                <a:lnTo>
                  <a:pt x="655" y="2044"/>
                </a:lnTo>
                <a:lnTo>
                  <a:pt x="658" y="2071"/>
                </a:lnTo>
                <a:lnTo>
                  <a:pt x="669" y="2097"/>
                </a:lnTo>
                <a:lnTo>
                  <a:pt x="682" y="2121"/>
                </a:lnTo>
                <a:lnTo>
                  <a:pt x="700" y="2142"/>
                </a:lnTo>
                <a:lnTo>
                  <a:pt x="720" y="2162"/>
                </a:lnTo>
                <a:lnTo>
                  <a:pt x="740" y="2178"/>
                </a:lnTo>
                <a:lnTo>
                  <a:pt x="759" y="2193"/>
                </a:lnTo>
                <a:lnTo>
                  <a:pt x="1438" y="2193"/>
                </a:lnTo>
                <a:lnTo>
                  <a:pt x="1457" y="2178"/>
                </a:lnTo>
                <a:lnTo>
                  <a:pt x="1478" y="2162"/>
                </a:lnTo>
                <a:lnTo>
                  <a:pt x="1498" y="2142"/>
                </a:lnTo>
                <a:lnTo>
                  <a:pt x="1515" y="2121"/>
                </a:lnTo>
                <a:lnTo>
                  <a:pt x="1529" y="2097"/>
                </a:lnTo>
                <a:lnTo>
                  <a:pt x="1539" y="2071"/>
                </a:lnTo>
                <a:lnTo>
                  <a:pt x="1542" y="2044"/>
                </a:lnTo>
                <a:lnTo>
                  <a:pt x="1545" y="1996"/>
                </a:lnTo>
                <a:lnTo>
                  <a:pt x="1553" y="1950"/>
                </a:lnTo>
                <a:lnTo>
                  <a:pt x="1565" y="1906"/>
                </a:lnTo>
                <a:lnTo>
                  <a:pt x="1581" y="1864"/>
                </a:lnTo>
                <a:lnTo>
                  <a:pt x="1600" y="1824"/>
                </a:lnTo>
                <a:lnTo>
                  <a:pt x="1623" y="1783"/>
                </a:lnTo>
                <a:lnTo>
                  <a:pt x="1647" y="1744"/>
                </a:lnTo>
                <a:lnTo>
                  <a:pt x="1673" y="1705"/>
                </a:lnTo>
                <a:lnTo>
                  <a:pt x="1700" y="1666"/>
                </a:lnTo>
                <a:lnTo>
                  <a:pt x="1724" y="1631"/>
                </a:lnTo>
                <a:lnTo>
                  <a:pt x="1748" y="1595"/>
                </a:lnTo>
                <a:lnTo>
                  <a:pt x="1772" y="1558"/>
                </a:lnTo>
                <a:lnTo>
                  <a:pt x="1796" y="1518"/>
                </a:lnTo>
                <a:lnTo>
                  <a:pt x="1817" y="1478"/>
                </a:lnTo>
                <a:lnTo>
                  <a:pt x="1839" y="1435"/>
                </a:lnTo>
                <a:lnTo>
                  <a:pt x="1858" y="1390"/>
                </a:lnTo>
                <a:lnTo>
                  <a:pt x="1875" y="1343"/>
                </a:lnTo>
                <a:lnTo>
                  <a:pt x="1890" y="1292"/>
                </a:lnTo>
                <a:lnTo>
                  <a:pt x="1902" y="1238"/>
                </a:lnTo>
                <a:lnTo>
                  <a:pt x="1911" y="1181"/>
                </a:lnTo>
                <a:lnTo>
                  <a:pt x="1917" y="1120"/>
                </a:lnTo>
                <a:lnTo>
                  <a:pt x="1919" y="1054"/>
                </a:lnTo>
                <a:lnTo>
                  <a:pt x="1916" y="983"/>
                </a:lnTo>
                <a:lnTo>
                  <a:pt x="1907" y="915"/>
                </a:lnTo>
                <a:lnTo>
                  <a:pt x="1890" y="847"/>
                </a:lnTo>
                <a:lnTo>
                  <a:pt x="1868" y="783"/>
                </a:lnTo>
                <a:lnTo>
                  <a:pt x="1841" y="721"/>
                </a:lnTo>
                <a:lnTo>
                  <a:pt x="1807" y="661"/>
                </a:lnTo>
                <a:lnTo>
                  <a:pt x="1769" y="606"/>
                </a:lnTo>
                <a:lnTo>
                  <a:pt x="1726" y="553"/>
                </a:lnTo>
                <a:lnTo>
                  <a:pt x="1679" y="505"/>
                </a:lnTo>
                <a:lnTo>
                  <a:pt x="1628" y="460"/>
                </a:lnTo>
                <a:lnTo>
                  <a:pt x="1572" y="418"/>
                </a:lnTo>
                <a:lnTo>
                  <a:pt x="1513" y="382"/>
                </a:lnTo>
                <a:lnTo>
                  <a:pt x="1451" y="352"/>
                </a:lnTo>
                <a:lnTo>
                  <a:pt x="1385" y="324"/>
                </a:lnTo>
                <a:lnTo>
                  <a:pt x="1317" y="304"/>
                </a:lnTo>
                <a:lnTo>
                  <a:pt x="1246" y="288"/>
                </a:lnTo>
                <a:lnTo>
                  <a:pt x="1174" y="279"/>
                </a:lnTo>
                <a:lnTo>
                  <a:pt x="1099" y="276"/>
                </a:lnTo>
                <a:close/>
                <a:moveTo>
                  <a:pt x="1099" y="0"/>
                </a:moveTo>
                <a:lnTo>
                  <a:pt x="1188" y="3"/>
                </a:lnTo>
                <a:lnTo>
                  <a:pt x="1277" y="15"/>
                </a:lnTo>
                <a:lnTo>
                  <a:pt x="1362" y="32"/>
                </a:lnTo>
                <a:lnTo>
                  <a:pt x="1446" y="54"/>
                </a:lnTo>
                <a:lnTo>
                  <a:pt x="1525" y="83"/>
                </a:lnTo>
                <a:lnTo>
                  <a:pt x="1603" y="118"/>
                </a:lnTo>
                <a:lnTo>
                  <a:pt x="1676" y="159"/>
                </a:lnTo>
                <a:lnTo>
                  <a:pt x="1747" y="204"/>
                </a:lnTo>
                <a:lnTo>
                  <a:pt x="1813" y="255"/>
                </a:lnTo>
                <a:lnTo>
                  <a:pt x="1875" y="310"/>
                </a:lnTo>
                <a:lnTo>
                  <a:pt x="1932" y="368"/>
                </a:lnTo>
                <a:lnTo>
                  <a:pt x="1985" y="433"/>
                </a:lnTo>
                <a:lnTo>
                  <a:pt x="2033" y="499"/>
                </a:lnTo>
                <a:lnTo>
                  <a:pt x="2075" y="570"/>
                </a:lnTo>
                <a:lnTo>
                  <a:pt x="2111" y="644"/>
                </a:lnTo>
                <a:lnTo>
                  <a:pt x="2140" y="722"/>
                </a:lnTo>
                <a:lnTo>
                  <a:pt x="2165" y="801"/>
                </a:lnTo>
                <a:lnTo>
                  <a:pt x="2182" y="883"/>
                </a:lnTo>
                <a:lnTo>
                  <a:pt x="2194" y="968"/>
                </a:lnTo>
                <a:lnTo>
                  <a:pt x="2197" y="1054"/>
                </a:lnTo>
                <a:lnTo>
                  <a:pt x="2195" y="1128"/>
                </a:lnTo>
                <a:lnTo>
                  <a:pt x="2189" y="1197"/>
                </a:lnTo>
                <a:lnTo>
                  <a:pt x="2180" y="1263"/>
                </a:lnTo>
                <a:lnTo>
                  <a:pt x="2168" y="1326"/>
                </a:lnTo>
                <a:lnTo>
                  <a:pt x="2153" y="1384"/>
                </a:lnTo>
                <a:lnTo>
                  <a:pt x="2136" y="1440"/>
                </a:lnTo>
                <a:lnTo>
                  <a:pt x="2116" y="1493"/>
                </a:lnTo>
                <a:lnTo>
                  <a:pt x="2095" y="1542"/>
                </a:lnTo>
                <a:lnTo>
                  <a:pt x="2072" y="1588"/>
                </a:lnTo>
                <a:lnTo>
                  <a:pt x="2050" y="1632"/>
                </a:lnTo>
                <a:lnTo>
                  <a:pt x="2025" y="1675"/>
                </a:lnTo>
                <a:lnTo>
                  <a:pt x="2001" y="1714"/>
                </a:lnTo>
                <a:lnTo>
                  <a:pt x="1977" y="1752"/>
                </a:lnTo>
                <a:lnTo>
                  <a:pt x="1953" y="1787"/>
                </a:lnTo>
                <a:lnTo>
                  <a:pt x="1929" y="1820"/>
                </a:lnTo>
                <a:lnTo>
                  <a:pt x="1902" y="1862"/>
                </a:lnTo>
                <a:lnTo>
                  <a:pt x="1877" y="1899"/>
                </a:lnTo>
                <a:lnTo>
                  <a:pt x="1857" y="1933"/>
                </a:lnTo>
                <a:lnTo>
                  <a:pt x="1841" y="1963"/>
                </a:lnTo>
                <a:lnTo>
                  <a:pt x="1830" y="1991"/>
                </a:lnTo>
                <a:lnTo>
                  <a:pt x="1822" y="2019"/>
                </a:lnTo>
                <a:lnTo>
                  <a:pt x="1819" y="2044"/>
                </a:lnTo>
                <a:lnTo>
                  <a:pt x="1816" y="2095"/>
                </a:lnTo>
                <a:lnTo>
                  <a:pt x="1806" y="2145"/>
                </a:lnTo>
                <a:lnTo>
                  <a:pt x="1790" y="2193"/>
                </a:lnTo>
                <a:lnTo>
                  <a:pt x="1766" y="2240"/>
                </a:lnTo>
                <a:lnTo>
                  <a:pt x="1738" y="2285"/>
                </a:lnTo>
                <a:lnTo>
                  <a:pt x="1702" y="2328"/>
                </a:lnTo>
                <a:lnTo>
                  <a:pt x="1662" y="2369"/>
                </a:lnTo>
                <a:lnTo>
                  <a:pt x="1615" y="2406"/>
                </a:lnTo>
                <a:lnTo>
                  <a:pt x="1614" y="2429"/>
                </a:lnTo>
                <a:lnTo>
                  <a:pt x="1613" y="2456"/>
                </a:lnTo>
                <a:lnTo>
                  <a:pt x="1611" y="2485"/>
                </a:lnTo>
                <a:lnTo>
                  <a:pt x="1609" y="2515"/>
                </a:lnTo>
                <a:lnTo>
                  <a:pt x="1607" y="2546"/>
                </a:lnTo>
                <a:lnTo>
                  <a:pt x="1606" y="2576"/>
                </a:lnTo>
                <a:lnTo>
                  <a:pt x="1604" y="2605"/>
                </a:lnTo>
                <a:lnTo>
                  <a:pt x="1603" y="2631"/>
                </a:lnTo>
                <a:lnTo>
                  <a:pt x="1601" y="2653"/>
                </a:lnTo>
                <a:lnTo>
                  <a:pt x="1600" y="2671"/>
                </a:lnTo>
                <a:lnTo>
                  <a:pt x="1600" y="2682"/>
                </a:lnTo>
                <a:lnTo>
                  <a:pt x="1599" y="2685"/>
                </a:lnTo>
                <a:lnTo>
                  <a:pt x="1599" y="2699"/>
                </a:lnTo>
                <a:lnTo>
                  <a:pt x="1597" y="2715"/>
                </a:lnTo>
                <a:lnTo>
                  <a:pt x="1592" y="2732"/>
                </a:lnTo>
                <a:lnTo>
                  <a:pt x="1587" y="2750"/>
                </a:lnTo>
                <a:lnTo>
                  <a:pt x="1578" y="2770"/>
                </a:lnTo>
                <a:lnTo>
                  <a:pt x="1566" y="2789"/>
                </a:lnTo>
                <a:lnTo>
                  <a:pt x="1552" y="2809"/>
                </a:lnTo>
                <a:lnTo>
                  <a:pt x="1533" y="2831"/>
                </a:lnTo>
                <a:lnTo>
                  <a:pt x="1511" y="2850"/>
                </a:lnTo>
                <a:lnTo>
                  <a:pt x="1483" y="2870"/>
                </a:lnTo>
                <a:lnTo>
                  <a:pt x="1452" y="2888"/>
                </a:lnTo>
                <a:lnTo>
                  <a:pt x="1415" y="2906"/>
                </a:lnTo>
                <a:lnTo>
                  <a:pt x="1372" y="2922"/>
                </a:lnTo>
                <a:lnTo>
                  <a:pt x="1347" y="2953"/>
                </a:lnTo>
                <a:lnTo>
                  <a:pt x="1317" y="2983"/>
                </a:lnTo>
                <a:lnTo>
                  <a:pt x="1283" y="3010"/>
                </a:lnTo>
                <a:lnTo>
                  <a:pt x="1259" y="3022"/>
                </a:lnTo>
                <a:lnTo>
                  <a:pt x="1233" y="3030"/>
                </a:lnTo>
                <a:lnTo>
                  <a:pt x="1205" y="3032"/>
                </a:lnTo>
                <a:lnTo>
                  <a:pt x="992" y="3032"/>
                </a:lnTo>
                <a:lnTo>
                  <a:pt x="965" y="3030"/>
                </a:lnTo>
                <a:lnTo>
                  <a:pt x="939" y="3022"/>
                </a:lnTo>
                <a:lnTo>
                  <a:pt x="915" y="3010"/>
                </a:lnTo>
                <a:lnTo>
                  <a:pt x="881" y="2983"/>
                </a:lnTo>
                <a:lnTo>
                  <a:pt x="850" y="2953"/>
                </a:lnTo>
                <a:lnTo>
                  <a:pt x="825" y="2922"/>
                </a:lnTo>
                <a:lnTo>
                  <a:pt x="780" y="2904"/>
                </a:lnTo>
                <a:lnTo>
                  <a:pt x="741" y="2886"/>
                </a:lnTo>
                <a:lnTo>
                  <a:pt x="707" y="2866"/>
                </a:lnTo>
                <a:lnTo>
                  <a:pt x="680" y="2844"/>
                </a:lnTo>
                <a:lnTo>
                  <a:pt x="657" y="2823"/>
                </a:lnTo>
                <a:lnTo>
                  <a:pt x="639" y="2800"/>
                </a:lnTo>
                <a:lnTo>
                  <a:pt x="626" y="2779"/>
                </a:lnTo>
                <a:lnTo>
                  <a:pt x="614" y="2757"/>
                </a:lnTo>
                <a:lnTo>
                  <a:pt x="607" y="2737"/>
                </a:lnTo>
                <a:lnTo>
                  <a:pt x="602" y="2718"/>
                </a:lnTo>
                <a:lnTo>
                  <a:pt x="599" y="2701"/>
                </a:lnTo>
                <a:lnTo>
                  <a:pt x="598" y="2685"/>
                </a:lnTo>
                <a:lnTo>
                  <a:pt x="598" y="2685"/>
                </a:lnTo>
                <a:lnTo>
                  <a:pt x="598" y="2682"/>
                </a:lnTo>
                <a:lnTo>
                  <a:pt x="597" y="2671"/>
                </a:lnTo>
                <a:lnTo>
                  <a:pt x="596" y="2653"/>
                </a:lnTo>
                <a:lnTo>
                  <a:pt x="595" y="2631"/>
                </a:lnTo>
                <a:lnTo>
                  <a:pt x="594" y="2605"/>
                </a:lnTo>
                <a:lnTo>
                  <a:pt x="592" y="2576"/>
                </a:lnTo>
                <a:lnTo>
                  <a:pt x="590" y="2546"/>
                </a:lnTo>
                <a:lnTo>
                  <a:pt x="588" y="2515"/>
                </a:lnTo>
                <a:lnTo>
                  <a:pt x="587" y="2485"/>
                </a:lnTo>
                <a:lnTo>
                  <a:pt x="585" y="2456"/>
                </a:lnTo>
                <a:lnTo>
                  <a:pt x="584" y="2429"/>
                </a:lnTo>
                <a:lnTo>
                  <a:pt x="582" y="2406"/>
                </a:lnTo>
                <a:lnTo>
                  <a:pt x="536" y="2369"/>
                </a:lnTo>
                <a:lnTo>
                  <a:pt x="495" y="2328"/>
                </a:lnTo>
                <a:lnTo>
                  <a:pt x="460" y="2285"/>
                </a:lnTo>
                <a:lnTo>
                  <a:pt x="432" y="2240"/>
                </a:lnTo>
                <a:lnTo>
                  <a:pt x="408" y="2193"/>
                </a:lnTo>
                <a:lnTo>
                  <a:pt x="392" y="2145"/>
                </a:lnTo>
                <a:lnTo>
                  <a:pt x="382" y="2095"/>
                </a:lnTo>
                <a:lnTo>
                  <a:pt x="378" y="2044"/>
                </a:lnTo>
                <a:lnTo>
                  <a:pt x="376" y="2019"/>
                </a:lnTo>
                <a:lnTo>
                  <a:pt x="368" y="1991"/>
                </a:lnTo>
                <a:lnTo>
                  <a:pt x="357" y="1963"/>
                </a:lnTo>
                <a:lnTo>
                  <a:pt x="341" y="1933"/>
                </a:lnTo>
                <a:lnTo>
                  <a:pt x="320" y="1899"/>
                </a:lnTo>
                <a:lnTo>
                  <a:pt x="297" y="1862"/>
                </a:lnTo>
                <a:lnTo>
                  <a:pt x="268" y="1821"/>
                </a:lnTo>
                <a:lnTo>
                  <a:pt x="245" y="1788"/>
                </a:lnTo>
                <a:lnTo>
                  <a:pt x="222" y="1752"/>
                </a:lnTo>
                <a:lnTo>
                  <a:pt x="197" y="1714"/>
                </a:lnTo>
                <a:lnTo>
                  <a:pt x="173" y="1675"/>
                </a:lnTo>
                <a:lnTo>
                  <a:pt x="149" y="1633"/>
                </a:lnTo>
                <a:lnTo>
                  <a:pt x="125" y="1588"/>
                </a:lnTo>
                <a:lnTo>
                  <a:pt x="102" y="1542"/>
                </a:lnTo>
                <a:lnTo>
                  <a:pt x="82" y="1493"/>
                </a:lnTo>
                <a:lnTo>
                  <a:pt x="62" y="1440"/>
                </a:lnTo>
                <a:lnTo>
                  <a:pt x="45" y="1384"/>
                </a:lnTo>
                <a:lnTo>
                  <a:pt x="30" y="1326"/>
                </a:lnTo>
                <a:lnTo>
                  <a:pt x="17" y="1263"/>
                </a:lnTo>
                <a:lnTo>
                  <a:pt x="8" y="1197"/>
                </a:lnTo>
                <a:lnTo>
                  <a:pt x="3" y="1128"/>
                </a:lnTo>
                <a:lnTo>
                  <a:pt x="0" y="1054"/>
                </a:lnTo>
                <a:lnTo>
                  <a:pt x="4" y="968"/>
                </a:lnTo>
                <a:lnTo>
                  <a:pt x="15" y="883"/>
                </a:lnTo>
                <a:lnTo>
                  <a:pt x="32" y="801"/>
                </a:lnTo>
                <a:lnTo>
                  <a:pt x="57" y="722"/>
                </a:lnTo>
                <a:lnTo>
                  <a:pt x="87" y="644"/>
                </a:lnTo>
                <a:lnTo>
                  <a:pt x="123" y="570"/>
                </a:lnTo>
                <a:lnTo>
                  <a:pt x="165" y="499"/>
                </a:lnTo>
                <a:lnTo>
                  <a:pt x="213" y="433"/>
                </a:lnTo>
                <a:lnTo>
                  <a:pt x="266" y="368"/>
                </a:lnTo>
                <a:lnTo>
                  <a:pt x="323" y="310"/>
                </a:lnTo>
                <a:lnTo>
                  <a:pt x="385" y="255"/>
                </a:lnTo>
                <a:lnTo>
                  <a:pt x="451" y="204"/>
                </a:lnTo>
                <a:lnTo>
                  <a:pt x="521" y="159"/>
                </a:lnTo>
                <a:lnTo>
                  <a:pt x="595" y="118"/>
                </a:lnTo>
                <a:lnTo>
                  <a:pt x="672" y="83"/>
                </a:lnTo>
                <a:lnTo>
                  <a:pt x="753" y="54"/>
                </a:lnTo>
                <a:lnTo>
                  <a:pt x="836" y="32"/>
                </a:lnTo>
                <a:lnTo>
                  <a:pt x="921" y="15"/>
                </a:lnTo>
                <a:lnTo>
                  <a:pt x="1009" y="3"/>
                </a:lnTo>
                <a:lnTo>
                  <a:pt x="1099" y="0"/>
                </a:lnTo>
                <a:close/>
              </a:path>
            </a:pathLst>
          </a:custGeom>
          <a:solidFill>
            <a:schemeClr val="accent1"/>
          </a:solidFill>
          <a:ln w="0">
            <a:solidFill>
              <a:schemeClr val="tx2">
                <a:lumMod val="75000"/>
              </a:schemeClr>
            </a:solidFill>
            <a:prstDash val="solid"/>
            <a:round/>
            <a:headEnd/>
            <a:tailEnd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Freeform 43">
            <a:extLst>
              <a:ext uri="{FF2B5EF4-FFF2-40B4-BE49-F238E27FC236}">
                <a16:creationId xmlns:a16="http://schemas.microsoft.com/office/drawing/2014/main" id="{61F6A712-850C-4AC8-A890-DE344ED08465}"/>
              </a:ext>
            </a:extLst>
          </p:cNvPr>
          <p:cNvSpPr>
            <a:spLocks/>
          </p:cNvSpPr>
          <p:nvPr/>
        </p:nvSpPr>
        <p:spPr bwMode="auto">
          <a:xfrm>
            <a:off x="782424" y="2807903"/>
            <a:ext cx="62439" cy="229472"/>
          </a:xfrm>
          <a:custGeom>
            <a:avLst/>
            <a:gdLst>
              <a:gd name="T0" fmla="*/ 167 w 334"/>
              <a:gd name="T1" fmla="*/ 0 h 1073"/>
              <a:gd name="T2" fmla="*/ 201 w 334"/>
              <a:gd name="T3" fmla="*/ 2 h 1073"/>
              <a:gd name="T4" fmla="*/ 230 w 334"/>
              <a:gd name="T5" fmla="*/ 8 h 1073"/>
              <a:gd name="T6" fmla="*/ 258 w 334"/>
              <a:gd name="T7" fmla="*/ 18 h 1073"/>
              <a:gd name="T8" fmla="*/ 280 w 334"/>
              <a:gd name="T9" fmla="*/ 33 h 1073"/>
              <a:gd name="T10" fmla="*/ 300 w 334"/>
              <a:gd name="T11" fmla="*/ 51 h 1073"/>
              <a:gd name="T12" fmla="*/ 314 w 334"/>
              <a:gd name="T13" fmla="*/ 72 h 1073"/>
              <a:gd name="T14" fmla="*/ 326 w 334"/>
              <a:gd name="T15" fmla="*/ 98 h 1073"/>
              <a:gd name="T16" fmla="*/ 331 w 334"/>
              <a:gd name="T17" fmla="*/ 128 h 1073"/>
              <a:gd name="T18" fmla="*/ 334 w 334"/>
              <a:gd name="T19" fmla="*/ 162 h 1073"/>
              <a:gd name="T20" fmla="*/ 334 w 334"/>
              <a:gd name="T21" fmla="*/ 406 h 1073"/>
              <a:gd name="T22" fmla="*/ 332 w 334"/>
              <a:gd name="T23" fmla="*/ 438 h 1073"/>
              <a:gd name="T24" fmla="*/ 329 w 334"/>
              <a:gd name="T25" fmla="*/ 471 h 1073"/>
              <a:gd name="T26" fmla="*/ 326 w 334"/>
              <a:gd name="T27" fmla="*/ 505 h 1073"/>
              <a:gd name="T28" fmla="*/ 260 w 334"/>
              <a:gd name="T29" fmla="*/ 996 h 1073"/>
              <a:gd name="T30" fmla="*/ 255 w 334"/>
              <a:gd name="T31" fmla="*/ 1019 h 1073"/>
              <a:gd name="T32" fmla="*/ 247 w 334"/>
              <a:gd name="T33" fmla="*/ 1039 h 1073"/>
              <a:gd name="T34" fmla="*/ 237 w 334"/>
              <a:gd name="T35" fmla="*/ 1052 h 1073"/>
              <a:gd name="T36" fmla="*/ 224 w 334"/>
              <a:gd name="T37" fmla="*/ 1062 h 1073"/>
              <a:gd name="T38" fmla="*/ 208 w 334"/>
              <a:gd name="T39" fmla="*/ 1069 h 1073"/>
              <a:gd name="T40" fmla="*/ 188 w 334"/>
              <a:gd name="T41" fmla="*/ 1072 h 1073"/>
              <a:gd name="T42" fmla="*/ 167 w 334"/>
              <a:gd name="T43" fmla="*/ 1073 h 1073"/>
              <a:gd name="T44" fmla="*/ 145 w 334"/>
              <a:gd name="T45" fmla="*/ 1072 h 1073"/>
              <a:gd name="T46" fmla="*/ 126 w 334"/>
              <a:gd name="T47" fmla="*/ 1069 h 1073"/>
              <a:gd name="T48" fmla="*/ 110 w 334"/>
              <a:gd name="T49" fmla="*/ 1062 h 1073"/>
              <a:gd name="T50" fmla="*/ 96 w 334"/>
              <a:gd name="T51" fmla="*/ 1052 h 1073"/>
              <a:gd name="T52" fmla="*/ 86 w 334"/>
              <a:gd name="T53" fmla="*/ 1039 h 1073"/>
              <a:gd name="T54" fmla="*/ 78 w 334"/>
              <a:gd name="T55" fmla="*/ 1019 h 1073"/>
              <a:gd name="T56" fmla="*/ 74 w 334"/>
              <a:gd name="T57" fmla="*/ 996 h 1073"/>
              <a:gd name="T58" fmla="*/ 8 w 334"/>
              <a:gd name="T59" fmla="*/ 505 h 1073"/>
              <a:gd name="T60" fmla="*/ 5 w 334"/>
              <a:gd name="T61" fmla="*/ 471 h 1073"/>
              <a:gd name="T62" fmla="*/ 1 w 334"/>
              <a:gd name="T63" fmla="*/ 438 h 1073"/>
              <a:gd name="T64" fmla="*/ 0 w 334"/>
              <a:gd name="T65" fmla="*/ 406 h 1073"/>
              <a:gd name="T66" fmla="*/ 0 w 334"/>
              <a:gd name="T67" fmla="*/ 162 h 1073"/>
              <a:gd name="T68" fmla="*/ 2 w 334"/>
              <a:gd name="T69" fmla="*/ 128 h 1073"/>
              <a:gd name="T70" fmla="*/ 8 w 334"/>
              <a:gd name="T71" fmla="*/ 98 h 1073"/>
              <a:gd name="T72" fmla="*/ 19 w 334"/>
              <a:gd name="T73" fmla="*/ 72 h 1073"/>
              <a:gd name="T74" fmla="*/ 34 w 334"/>
              <a:gd name="T75" fmla="*/ 51 h 1073"/>
              <a:gd name="T76" fmla="*/ 53 w 334"/>
              <a:gd name="T77" fmla="*/ 33 h 1073"/>
              <a:gd name="T78" fmla="*/ 76 w 334"/>
              <a:gd name="T79" fmla="*/ 18 h 1073"/>
              <a:gd name="T80" fmla="*/ 103 w 334"/>
              <a:gd name="T81" fmla="*/ 8 h 1073"/>
              <a:gd name="T82" fmla="*/ 133 w 334"/>
              <a:gd name="T83" fmla="*/ 2 h 1073"/>
              <a:gd name="T84" fmla="*/ 167 w 334"/>
              <a:gd name="T85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34" h="1073">
                <a:moveTo>
                  <a:pt x="167" y="0"/>
                </a:moveTo>
                <a:lnTo>
                  <a:pt x="201" y="2"/>
                </a:lnTo>
                <a:lnTo>
                  <a:pt x="230" y="8"/>
                </a:lnTo>
                <a:lnTo>
                  <a:pt x="258" y="18"/>
                </a:lnTo>
                <a:lnTo>
                  <a:pt x="280" y="33"/>
                </a:lnTo>
                <a:lnTo>
                  <a:pt x="300" y="51"/>
                </a:lnTo>
                <a:lnTo>
                  <a:pt x="314" y="72"/>
                </a:lnTo>
                <a:lnTo>
                  <a:pt x="326" y="98"/>
                </a:lnTo>
                <a:lnTo>
                  <a:pt x="331" y="128"/>
                </a:lnTo>
                <a:lnTo>
                  <a:pt x="334" y="162"/>
                </a:lnTo>
                <a:lnTo>
                  <a:pt x="334" y="406"/>
                </a:lnTo>
                <a:lnTo>
                  <a:pt x="332" y="438"/>
                </a:lnTo>
                <a:lnTo>
                  <a:pt x="329" y="471"/>
                </a:lnTo>
                <a:lnTo>
                  <a:pt x="326" y="505"/>
                </a:lnTo>
                <a:lnTo>
                  <a:pt x="260" y="996"/>
                </a:lnTo>
                <a:lnTo>
                  <a:pt x="255" y="1019"/>
                </a:lnTo>
                <a:lnTo>
                  <a:pt x="247" y="1039"/>
                </a:lnTo>
                <a:lnTo>
                  <a:pt x="237" y="1052"/>
                </a:lnTo>
                <a:lnTo>
                  <a:pt x="224" y="1062"/>
                </a:lnTo>
                <a:lnTo>
                  <a:pt x="208" y="1069"/>
                </a:lnTo>
                <a:lnTo>
                  <a:pt x="188" y="1072"/>
                </a:lnTo>
                <a:lnTo>
                  <a:pt x="167" y="1073"/>
                </a:lnTo>
                <a:lnTo>
                  <a:pt x="145" y="1072"/>
                </a:lnTo>
                <a:lnTo>
                  <a:pt x="126" y="1069"/>
                </a:lnTo>
                <a:lnTo>
                  <a:pt x="110" y="1062"/>
                </a:lnTo>
                <a:lnTo>
                  <a:pt x="96" y="1052"/>
                </a:lnTo>
                <a:lnTo>
                  <a:pt x="86" y="1039"/>
                </a:lnTo>
                <a:lnTo>
                  <a:pt x="78" y="1019"/>
                </a:lnTo>
                <a:lnTo>
                  <a:pt x="74" y="996"/>
                </a:lnTo>
                <a:lnTo>
                  <a:pt x="8" y="505"/>
                </a:lnTo>
                <a:lnTo>
                  <a:pt x="5" y="471"/>
                </a:lnTo>
                <a:lnTo>
                  <a:pt x="1" y="438"/>
                </a:lnTo>
                <a:lnTo>
                  <a:pt x="0" y="406"/>
                </a:lnTo>
                <a:lnTo>
                  <a:pt x="0" y="162"/>
                </a:lnTo>
                <a:lnTo>
                  <a:pt x="2" y="128"/>
                </a:lnTo>
                <a:lnTo>
                  <a:pt x="8" y="98"/>
                </a:lnTo>
                <a:lnTo>
                  <a:pt x="19" y="72"/>
                </a:lnTo>
                <a:lnTo>
                  <a:pt x="34" y="51"/>
                </a:lnTo>
                <a:lnTo>
                  <a:pt x="53" y="33"/>
                </a:lnTo>
                <a:lnTo>
                  <a:pt x="76" y="18"/>
                </a:lnTo>
                <a:lnTo>
                  <a:pt x="103" y="8"/>
                </a:lnTo>
                <a:lnTo>
                  <a:pt x="133" y="2"/>
                </a:lnTo>
                <a:lnTo>
                  <a:pt x="167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7AA84E2-F7C9-4E3A-A6BC-0D952A28D19E}"/>
              </a:ext>
            </a:extLst>
          </p:cNvPr>
          <p:cNvSpPr/>
          <p:nvPr/>
        </p:nvSpPr>
        <p:spPr>
          <a:xfrm>
            <a:off x="1979712" y="5943530"/>
            <a:ext cx="614095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Adıgüzel, Ö., </a:t>
            </a:r>
            <a:r>
              <a:rPr lang="tr-TR" sz="1000" dirty="0" err="1">
                <a:solidFill>
                  <a:srgbClr val="222222"/>
                </a:solidFill>
              </a:rPr>
              <a:t>Metinnam</a:t>
            </a:r>
            <a:r>
              <a:rPr lang="tr-TR" sz="1000" dirty="0">
                <a:solidFill>
                  <a:srgbClr val="222222"/>
                </a:solidFill>
              </a:rPr>
              <a:t>, İ., &amp; Özen, Z. (2014). Yaratıcı Drama Bibliyografyası. </a:t>
            </a:r>
            <a:r>
              <a:rPr lang="tr-TR" sz="1000" i="1" dirty="0">
                <a:solidFill>
                  <a:srgbClr val="222222"/>
                </a:solidFill>
              </a:rPr>
              <a:t>Ankara: </a:t>
            </a:r>
            <a:r>
              <a:rPr lang="tr-TR" sz="1000" i="1" dirty="0" err="1">
                <a:solidFill>
                  <a:srgbClr val="222222"/>
                </a:solidFill>
              </a:rPr>
              <a:t>Pegem</a:t>
            </a:r>
            <a:r>
              <a:rPr lang="tr-TR" sz="1000" i="1" dirty="0">
                <a:solidFill>
                  <a:srgbClr val="222222"/>
                </a:solidFill>
              </a:rPr>
              <a:t> Akademi</a:t>
            </a:r>
            <a:r>
              <a:rPr lang="tr-TR" sz="1000" dirty="0">
                <a:solidFill>
                  <a:srgbClr val="222222"/>
                </a:solidFill>
              </a:rPr>
              <a:t>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889345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3683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E0F43316-9798-49C6-9A81-22E7A7615394}"/>
              </a:ext>
            </a:extLst>
          </p:cNvPr>
          <p:cNvSpPr/>
          <p:nvPr/>
        </p:nvSpPr>
        <p:spPr>
          <a:xfrm>
            <a:off x="457200" y="1082294"/>
            <a:ext cx="8435280" cy="607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8987">
              <a:defRPr/>
            </a:pPr>
            <a:endParaRPr lang="tr-TR" sz="2000" dirty="0"/>
          </a:p>
          <a:p>
            <a:endParaRPr lang="tr-TR" sz="1350" dirty="0"/>
          </a:p>
        </p:txBody>
      </p:sp>
      <p:sp>
        <p:nvSpPr>
          <p:cNvPr id="12" name="Unvan 1">
            <a:extLst>
              <a:ext uri="{FF2B5EF4-FFF2-40B4-BE49-F238E27FC236}">
                <a16:creationId xmlns:a16="http://schemas.microsoft.com/office/drawing/2014/main" id="{E531851F-4C35-4BCE-A3B5-13C7056E4A73}"/>
              </a:ext>
            </a:extLst>
          </p:cNvPr>
          <p:cNvSpPr txBox="1">
            <a:spLocks/>
          </p:cNvSpPr>
          <p:nvPr/>
        </p:nvSpPr>
        <p:spPr>
          <a:xfrm>
            <a:off x="-5224" y="0"/>
            <a:ext cx="9144000" cy="83671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68598" tIns="34299" rIns="68598" bIns="34299" rtlCol="0" anchor="ctr">
            <a:normAutofit fontScale="85000" lnSpcReduction="10000"/>
          </a:bodyPr>
          <a:lstStyle>
            <a:defPPr>
              <a:defRPr lang="tr-TR"/>
            </a:defPPr>
            <a:lvl1pPr algn="ct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983">
              <a:defRPr/>
            </a:pPr>
            <a:endParaRPr lang="tr-TR" sz="3200" b="1" dirty="0">
              <a:solidFill>
                <a:schemeClr val="bg1"/>
              </a:solidFill>
            </a:endParaRPr>
          </a:p>
          <a:p>
            <a:pPr algn="l" defTabSz="685983">
              <a:defRPr/>
            </a:pP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</a:t>
            </a:r>
            <a:r>
              <a:rPr lang="tr-TR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Dramanın</a:t>
            </a:r>
            <a:r>
              <a:rPr lang="tr-T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Bir Araç veya Bir Yöntem Olarak Kullanımı</a:t>
            </a:r>
          </a:p>
          <a:p>
            <a:pPr algn="l" defTabSz="685983">
              <a:defRPr/>
            </a:pPr>
            <a:endParaRPr lang="tr-TR" sz="1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03971AED-7140-48DB-9BFA-DB92D853D63A}"/>
              </a:ext>
            </a:extLst>
          </p:cNvPr>
          <p:cNvSpPr/>
          <p:nvPr/>
        </p:nvSpPr>
        <p:spPr>
          <a:xfrm>
            <a:off x="1143001" y="4805210"/>
            <a:ext cx="6795002" cy="4403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r>
              <a:rPr lang="tr-TR" sz="2800" b="1" dirty="0">
                <a:solidFill>
                  <a:schemeClr val="accent1">
                    <a:lumMod val="50000"/>
                  </a:schemeClr>
                </a:solidFill>
              </a:rPr>
              <a:t>Sınıf Ortamında Farklı Derslerde Bir Yöntem Olarak Yaratıcı </a:t>
            </a:r>
            <a:r>
              <a:rPr lang="tr-TR" sz="2800" b="1" dirty="0" err="1">
                <a:solidFill>
                  <a:schemeClr val="accent1">
                    <a:lumMod val="50000"/>
                  </a:schemeClr>
                </a:solidFill>
              </a:rPr>
              <a:t>Dramanın</a:t>
            </a:r>
            <a:r>
              <a:rPr lang="tr-TR" sz="2800" b="1" dirty="0">
                <a:solidFill>
                  <a:schemeClr val="accent1">
                    <a:lumMod val="50000"/>
                  </a:schemeClr>
                </a:solidFill>
              </a:rPr>
              <a:t> Kullanılması Neden     Gereklidir? </a:t>
            </a:r>
            <a:endParaRPr lang="en-US" sz="3601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ECCC263-DCD1-4F01-A374-93869EDE4DD9}"/>
              </a:ext>
            </a:extLst>
          </p:cNvPr>
          <p:cNvSpPr/>
          <p:nvPr/>
        </p:nvSpPr>
        <p:spPr>
          <a:xfrm>
            <a:off x="854278" y="5466200"/>
            <a:ext cx="6795002" cy="520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endParaRPr lang="en-US" sz="2026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13">
            <a:extLst>
              <a:ext uri="{FF2B5EF4-FFF2-40B4-BE49-F238E27FC236}">
                <a16:creationId xmlns:a16="http://schemas.microsoft.com/office/drawing/2014/main" id="{DCACB644-FC3D-4A38-8817-4AC2476AC58F}"/>
              </a:ext>
            </a:extLst>
          </p:cNvPr>
          <p:cNvSpPr/>
          <p:nvPr/>
        </p:nvSpPr>
        <p:spPr>
          <a:xfrm>
            <a:off x="617980" y="2424975"/>
            <a:ext cx="2362200" cy="114330"/>
          </a:xfrm>
          <a:prstGeom prst="roundRect">
            <a:avLst>
              <a:gd name="adj" fmla="val 50000"/>
            </a:avLst>
          </a:prstGeom>
          <a:solidFill>
            <a:srgbClr val="91B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8">
            <a:extLst>
              <a:ext uri="{FF2B5EF4-FFF2-40B4-BE49-F238E27FC236}">
                <a16:creationId xmlns:a16="http://schemas.microsoft.com/office/drawing/2014/main" id="{0F71E914-6E2A-4290-A6A3-EA8D2AFFE0C9}"/>
              </a:ext>
            </a:extLst>
          </p:cNvPr>
          <p:cNvSpPr/>
          <p:nvPr/>
        </p:nvSpPr>
        <p:spPr>
          <a:xfrm>
            <a:off x="531429" y="2412427"/>
            <a:ext cx="2227274" cy="126878"/>
          </a:xfrm>
          <a:prstGeom prst="roundRect">
            <a:avLst>
              <a:gd name="adj" fmla="val 50000"/>
            </a:avLst>
          </a:prstGeom>
          <a:solidFill>
            <a:srgbClr val="5DA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19">
            <a:extLst>
              <a:ext uri="{FF2B5EF4-FFF2-40B4-BE49-F238E27FC236}">
                <a16:creationId xmlns:a16="http://schemas.microsoft.com/office/drawing/2014/main" id="{12CE9BE1-3E79-44B3-8A00-750520AF4C14}"/>
              </a:ext>
            </a:extLst>
          </p:cNvPr>
          <p:cNvSpPr/>
          <p:nvPr/>
        </p:nvSpPr>
        <p:spPr>
          <a:xfrm>
            <a:off x="727460" y="3924429"/>
            <a:ext cx="2252720" cy="104433"/>
          </a:xfrm>
          <a:prstGeom prst="roundRect">
            <a:avLst>
              <a:gd name="adj" fmla="val 50000"/>
            </a:avLst>
          </a:prstGeom>
          <a:solidFill>
            <a:srgbClr val="91B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20">
            <a:extLst>
              <a:ext uri="{FF2B5EF4-FFF2-40B4-BE49-F238E27FC236}">
                <a16:creationId xmlns:a16="http://schemas.microsoft.com/office/drawing/2014/main" id="{4CF6B4FD-A677-4C83-A15F-D3F1C1F8D4FD}"/>
              </a:ext>
            </a:extLst>
          </p:cNvPr>
          <p:cNvSpPr/>
          <p:nvPr/>
        </p:nvSpPr>
        <p:spPr>
          <a:xfrm>
            <a:off x="617980" y="3922982"/>
            <a:ext cx="2140723" cy="105880"/>
          </a:xfrm>
          <a:prstGeom prst="roundRect">
            <a:avLst>
              <a:gd name="adj" fmla="val 50000"/>
            </a:avLst>
          </a:prstGeom>
          <a:solidFill>
            <a:srgbClr val="5DA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21">
            <a:extLst>
              <a:ext uri="{FF2B5EF4-FFF2-40B4-BE49-F238E27FC236}">
                <a16:creationId xmlns:a16="http://schemas.microsoft.com/office/drawing/2014/main" id="{90FAB4E1-9728-4926-A90F-9208DD5F26F0}"/>
              </a:ext>
            </a:extLst>
          </p:cNvPr>
          <p:cNvSpPr/>
          <p:nvPr/>
        </p:nvSpPr>
        <p:spPr>
          <a:xfrm>
            <a:off x="5943600" y="2425440"/>
            <a:ext cx="2362200" cy="114330"/>
          </a:xfrm>
          <a:prstGeom prst="roundRect">
            <a:avLst>
              <a:gd name="adj" fmla="val 50000"/>
            </a:avLst>
          </a:prstGeom>
          <a:solidFill>
            <a:srgbClr val="91B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22">
            <a:extLst>
              <a:ext uri="{FF2B5EF4-FFF2-40B4-BE49-F238E27FC236}">
                <a16:creationId xmlns:a16="http://schemas.microsoft.com/office/drawing/2014/main" id="{910B9CF5-29A2-46F5-B725-1F5D26FE0259}"/>
              </a:ext>
            </a:extLst>
          </p:cNvPr>
          <p:cNvSpPr/>
          <p:nvPr/>
        </p:nvSpPr>
        <p:spPr>
          <a:xfrm>
            <a:off x="5943599" y="2425439"/>
            <a:ext cx="2133602" cy="114329"/>
          </a:xfrm>
          <a:prstGeom prst="roundRect">
            <a:avLst>
              <a:gd name="adj" fmla="val 50000"/>
            </a:avLst>
          </a:prstGeom>
          <a:solidFill>
            <a:srgbClr val="5DA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23">
            <a:extLst>
              <a:ext uri="{FF2B5EF4-FFF2-40B4-BE49-F238E27FC236}">
                <a16:creationId xmlns:a16="http://schemas.microsoft.com/office/drawing/2014/main" id="{18B9FA8B-C03E-44F5-B1FC-F92AB8FF9F6C}"/>
              </a:ext>
            </a:extLst>
          </p:cNvPr>
          <p:cNvSpPr/>
          <p:nvPr/>
        </p:nvSpPr>
        <p:spPr>
          <a:xfrm>
            <a:off x="5943600" y="3924429"/>
            <a:ext cx="2362200" cy="114330"/>
          </a:xfrm>
          <a:prstGeom prst="roundRect">
            <a:avLst>
              <a:gd name="adj" fmla="val 50000"/>
            </a:avLst>
          </a:prstGeom>
          <a:solidFill>
            <a:srgbClr val="91B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24">
            <a:extLst>
              <a:ext uri="{FF2B5EF4-FFF2-40B4-BE49-F238E27FC236}">
                <a16:creationId xmlns:a16="http://schemas.microsoft.com/office/drawing/2014/main" id="{C9CC01D4-035B-4128-9747-2CFE112933ED}"/>
              </a:ext>
            </a:extLst>
          </p:cNvPr>
          <p:cNvSpPr/>
          <p:nvPr/>
        </p:nvSpPr>
        <p:spPr>
          <a:xfrm>
            <a:off x="5943601" y="3924429"/>
            <a:ext cx="2133600" cy="114330"/>
          </a:xfrm>
          <a:prstGeom prst="roundRect">
            <a:avLst>
              <a:gd name="adj" fmla="val 50000"/>
            </a:avLst>
          </a:prstGeom>
          <a:solidFill>
            <a:srgbClr val="5DA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algn="ctr"/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30">
            <a:extLst>
              <a:ext uri="{FF2B5EF4-FFF2-40B4-BE49-F238E27FC236}">
                <a16:creationId xmlns:a16="http://schemas.microsoft.com/office/drawing/2014/main" id="{2E57ACC0-7C4E-4C0B-8666-504E09611C90}"/>
              </a:ext>
            </a:extLst>
          </p:cNvPr>
          <p:cNvSpPr/>
          <p:nvPr/>
        </p:nvSpPr>
        <p:spPr>
          <a:xfrm>
            <a:off x="271220" y="1616152"/>
            <a:ext cx="3665175" cy="520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r>
              <a:rPr lang="tr-TR" sz="2400" b="1" dirty="0">
                <a:solidFill>
                  <a:schemeClr val="tx1"/>
                </a:solidFill>
              </a:rPr>
              <a:t>Yaratıcılık ve Yazılı- Sözlü İletişim Becerilerinin Geliştirilmesi</a:t>
            </a:r>
            <a:endParaRPr lang="en-US" sz="2400" b="1" baseline="30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32">
            <a:extLst>
              <a:ext uri="{FF2B5EF4-FFF2-40B4-BE49-F238E27FC236}">
                <a16:creationId xmlns:a16="http://schemas.microsoft.com/office/drawing/2014/main" id="{FF9AF2E9-5A13-497A-B0E3-21C8DFA1A5C5}"/>
              </a:ext>
            </a:extLst>
          </p:cNvPr>
          <p:cNvSpPr/>
          <p:nvPr/>
        </p:nvSpPr>
        <p:spPr>
          <a:xfrm>
            <a:off x="2231591" y="2876408"/>
            <a:ext cx="1295400" cy="520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endParaRPr lang="en-US" sz="3601" b="1" baseline="30000" dirty="0">
              <a:solidFill>
                <a:srgbClr val="E91D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33">
            <a:extLst>
              <a:ext uri="{FF2B5EF4-FFF2-40B4-BE49-F238E27FC236}">
                <a16:creationId xmlns:a16="http://schemas.microsoft.com/office/drawing/2014/main" id="{C3823E1D-E75E-4BAA-9841-18A71DA91E21}"/>
              </a:ext>
            </a:extLst>
          </p:cNvPr>
          <p:cNvSpPr/>
          <p:nvPr/>
        </p:nvSpPr>
        <p:spPr>
          <a:xfrm>
            <a:off x="1138773" y="4178912"/>
            <a:ext cx="2216922" cy="520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endParaRPr lang="en-US" sz="1350" b="1" dirty="0">
              <a:solidFill>
                <a:srgbClr val="2C3F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34">
            <a:extLst>
              <a:ext uri="{FF2B5EF4-FFF2-40B4-BE49-F238E27FC236}">
                <a16:creationId xmlns:a16="http://schemas.microsoft.com/office/drawing/2014/main" id="{EC45F088-74F9-4927-A8CB-78DB1E6BE24C}"/>
              </a:ext>
            </a:extLst>
          </p:cNvPr>
          <p:cNvSpPr/>
          <p:nvPr/>
        </p:nvSpPr>
        <p:spPr>
          <a:xfrm>
            <a:off x="10116616" y="3117766"/>
            <a:ext cx="1295400" cy="520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endParaRPr lang="en-US" sz="3601" b="1" baseline="30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35">
            <a:extLst>
              <a:ext uri="{FF2B5EF4-FFF2-40B4-BE49-F238E27FC236}">
                <a16:creationId xmlns:a16="http://schemas.microsoft.com/office/drawing/2014/main" id="{2ECF9355-422A-4778-BEBB-26A83BA76AF5}"/>
              </a:ext>
            </a:extLst>
          </p:cNvPr>
          <p:cNvSpPr/>
          <p:nvPr/>
        </p:nvSpPr>
        <p:spPr>
          <a:xfrm>
            <a:off x="5853157" y="2501660"/>
            <a:ext cx="2216922" cy="520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endParaRPr lang="en-US" sz="1350" b="1" dirty="0">
              <a:solidFill>
                <a:srgbClr val="2C3F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36">
            <a:extLst>
              <a:ext uri="{FF2B5EF4-FFF2-40B4-BE49-F238E27FC236}">
                <a16:creationId xmlns:a16="http://schemas.microsoft.com/office/drawing/2014/main" id="{B521772F-5E9A-4ECB-A991-12F82B008134}"/>
              </a:ext>
            </a:extLst>
          </p:cNvPr>
          <p:cNvSpPr/>
          <p:nvPr/>
        </p:nvSpPr>
        <p:spPr>
          <a:xfrm>
            <a:off x="5699856" y="3223057"/>
            <a:ext cx="2986943" cy="520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r>
              <a:rPr lang="tr-TR" sz="2400" b="1" dirty="0">
                <a:solidFill>
                  <a:schemeClr val="tx1"/>
                </a:solidFill>
              </a:rPr>
              <a:t>Özgür Düşüncenin Gelişimi</a:t>
            </a:r>
            <a:endParaRPr lang="en-US" sz="2400" b="1" baseline="30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37">
            <a:extLst>
              <a:ext uri="{FF2B5EF4-FFF2-40B4-BE49-F238E27FC236}">
                <a16:creationId xmlns:a16="http://schemas.microsoft.com/office/drawing/2014/main" id="{1DDA49BE-1E6B-4DA7-B3D8-9FFEDC4F1A8A}"/>
              </a:ext>
            </a:extLst>
          </p:cNvPr>
          <p:cNvSpPr/>
          <p:nvPr/>
        </p:nvSpPr>
        <p:spPr>
          <a:xfrm>
            <a:off x="10764316" y="4230036"/>
            <a:ext cx="2216922" cy="520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endParaRPr lang="en-US" sz="1350" b="1" dirty="0">
              <a:solidFill>
                <a:srgbClr val="2C3F5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Group 64">
            <a:extLst>
              <a:ext uri="{FF2B5EF4-FFF2-40B4-BE49-F238E27FC236}">
                <a16:creationId xmlns:a16="http://schemas.microsoft.com/office/drawing/2014/main" id="{41836477-B208-441C-93DD-DA6520704A9F}"/>
              </a:ext>
            </a:extLst>
          </p:cNvPr>
          <p:cNvGrpSpPr/>
          <p:nvPr/>
        </p:nvGrpSpPr>
        <p:grpSpPr>
          <a:xfrm>
            <a:off x="4073205" y="2908163"/>
            <a:ext cx="666417" cy="795354"/>
            <a:chOff x="1357313" y="3260725"/>
            <a:chExt cx="5207000" cy="4546600"/>
          </a:xfrm>
          <a:solidFill>
            <a:schemeClr val="tx1">
              <a:lumMod val="75000"/>
              <a:lumOff val="25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500" dist="50800" dir="5400000" sy="-100000" algn="bl" rotWithShape="0"/>
          </a:effectLst>
        </p:grpSpPr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DC98B31-A200-4E51-832B-0BBBE944B4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97326" y="5737225"/>
              <a:ext cx="1411288" cy="1244600"/>
            </a:xfrm>
            <a:custGeom>
              <a:avLst/>
              <a:gdLst>
                <a:gd name="T0" fmla="*/ 410 w 1777"/>
                <a:gd name="T1" fmla="*/ 326 h 1568"/>
                <a:gd name="T2" fmla="*/ 358 w 1777"/>
                <a:gd name="T3" fmla="*/ 356 h 1568"/>
                <a:gd name="T4" fmla="*/ 326 w 1777"/>
                <a:gd name="T5" fmla="*/ 410 h 1568"/>
                <a:gd name="T6" fmla="*/ 322 w 1777"/>
                <a:gd name="T7" fmla="*/ 1126 h 1568"/>
                <a:gd name="T8" fmla="*/ 338 w 1777"/>
                <a:gd name="T9" fmla="*/ 1186 h 1568"/>
                <a:gd name="T10" fmla="*/ 382 w 1777"/>
                <a:gd name="T11" fmla="*/ 1229 h 1568"/>
                <a:gd name="T12" fmla="*/ 441 w 1777"/>
                <a:gd name="T13" fmla="*/ 1245 h 1568"/>
                <a:gd name="T14" fmla="*/ 1365 w 1777"/>
                <a:gd name="T15" fmla="*/ 1241 h 1568"/>
                <a:gd name="T16" fmla="*/ 1418 w 1777"/>
                <a:gd name="T17" fmla="*/ 1211 h 1568"/>
                <a:gd name="T18" fmla="*/ 1450 w 1777"/>
                <a:gd name="T19" fmla="*/ 1158 h 1568"/>
                <a:gd name="T20" fmla="*/ 1454 w 1777"/>
                <a:gd name="T21" fmla="*/ 441 h 1568"/>
                <a:gd name="T22" fmla="*/ 1438 w 1777"/>
                <a:gd name="T23" fmla="*/ 382 h 1568"/>
                <a:gd name="T24" fmla="*/ 1395 w 1777"/>
                <a:gd name="T25" fmla="*/ 338 h 1568"/>
                <a:gd name="T26" fmla="*/ 1333 w 1777"/>
                <a:gd name="T27" fmla="*/ 320 h 1568"/>
                <a:gd name="T28" fmla="*/ 441 w 1777"/>
                <a:gd name="T29" fmla="*/ 0 h 1568"/>
                <a:gd name="T30" fmla="*/ 1404 w 1777"/>
                <a:gd name="T31" fmla="*/ 6 h 1568"/>
                <a:gd name="T32" fmla="*/ 1536 w 1777"/>
                <a:gd name="T33" fmla="*/ 49 h 1568"/>
                <a:gd name="T34" fmla="*/ 1645 w 1777"/>
                <a:gd name="T35" fmla="*/ 129 h 1568"/>
                <a:gd name="T36" fmla="*/ 1727 w 1777"/>
                <a:gd name="T37" fmla="*/ 238 h 1568"/>
                <a:gd name="T38" fmla="*/ 1771 w 1777"/>
                <a:gd name="T39" fmla="*/ 370 h 1568"/>
                <a:gd name="T40" fmla="*/ 1777 w 1777"/>
                <a:gd name="T41" fmla="*/ 1126 h 1568"/>
                <a:gd name="T42" fmla="*/ 1753 w 1777"/>
                <a:gd name="T43" fmla="*/ 1265 h 1568"/>
                <a:gd name="T44" fmla="*/ 1691 w 1777"/>
                <a:gd name="T45" fmla="*/ 1386 h 1568"/>
                <a:gd name="T46" fmla="*/ 1594 w 1777"/>
                <a:gd name="T47" fmla="*/ 1482 h 1568"/>
                <a:gd name="T48" fmla="*/ 1472 w 1777"/>
                <a:gd name="T49" fmla="*/ 1546 h 1568"/>
                <a:gd name="T50" fmla="*/ 1333 w 1777"/>
                <a:gd name="T51" fmla="*/ 1568 h 1568"/>
                <a:gd name="T52" fmla="*/ 370 w 1777"/>
                <a:gd name="T53" fmla="*/ 1562 h 1568"/>
                <a:gd name="T54" fmla="*/ 239 w 1777"/>
                <a:gd name="T55" fmla="*/ 1518 h 1568"/>
                <a:gd name="T56" fmla="*/ 129 w 1777"/>
                <a:gd name="T57" fmla="*/ 1438 h 1568"/>
                <a:gd name="T58" fmla="*/ 50 w 1777"/>
                <a:gd name="T59" fmla="*/ 1329 h 1568"/>
                <a:gd name="T60" fmla="*/ 6 w 1777"/>
                <a:gd name="T61" fmla="*/ 1197 h 1568"/>
                <a:gd name="T62" fmla="*/ 0 w 1777"/>
                <a:gd name="T63" fmla="*/ 441 h 1568"/>
                <a:gd name="T64" fmla="*/ 22 w 1777"/>
                <a:gd name="T65" fmla="*/ 302 h 1568"/>
                <a:gd name="T66" fmla="*/ 85 w 1777"/>
                <a:gd name="T67" fmla="*/ 181 h 1568"/>
                <a:gd name="T68" fmla="*/ 181 w 1777"/>
                <a:gd name="T69" fmla="*/ 85 h 1568"/>
                <a:gd name="T70" fmla="*/ 302 w 1777"/>
                <a:gd name="T71" fmla="*/ 22 h 1568"/>
                <a:gd name="T72" fmla="*/ 441 w 1777"/>
                <a:gd name="T73" fmla="*/ 0 h 1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77" h="1568">
                  <a:moveTo>
                    <a:pt x="441" y="320"/>
                  </a:moveTo>
                  <a:lnTo>
                    <a:pt x="410" y="326"/>
                  </a:lnTo>
                  <a:lnTo>
                    <a:pt x="382" y="338"/>
                  </a:lnTo>
                  <a:lnTo>
                    <a:pt x="358" y="356"/>
                  </a:lnTo>
                  <a:lnTo>
                    <a:pt x="338" y="380"/>
                  </a:lnTo>
                  <a:lnTo>
                    <a:pt x="326" y="410"/>
                  </a:lnTo>
                  <a:lnTo>
                    <a:pt x="322" y="441"/>
                  </a:lnTo>
                  <a:lnTo>
                    <a:pt x="322" y="1126"/>
                  </a:lnTo>
                  <a:lnTo>
                    <a:pt x="326" y="1158"/>
                  </a:lnTo>
                  <a:lnTo>
                    <a:pt x="338" y="1186"/>
                  </a:lnTo>
                  <a:lnTo>
                    <a:pt x="356" y="1209"/>
                  </a:lnTo>
                  <a:lnTo>
                    <a:pt x="382" y="1229"/>
                  </a:lnTo>
                  <a:lnTo>
                    <a:pt x="410" y="1241"/>
                  </a:lnTo>
                  <a:lnTo>
                    <a:pt x="441" y="1245"/>
                  </a:lnTo>
                  <a:lnTo>
                    <a:pt x="1333" y="1245"/>
                  </a:lnTo>
                  <a:lnTo>
                    <a:pt x="1365" y="1241"/>
                  </a:lnTo>
                  <a:lnTo>
                    <a:pt x="1395" y="1229"/>
                  </a:lnTo>
                  <a:lnTo>
                    <a:pt x="1418" y="1211"/>
                  </a:lnTo>
                  <a:lnTo>
                    <a:pt x="1436" y="1186"/>
                  </a:lnTo>
                  <a:lnTo>
                    <a:pt x="1450" y="1158"/>
                  </a:lnTo>
                  <a:lnTo>
                    <a:pt x="1454" y="1126"/>
                  </a:lnTo>
                  <a:lnTo>
                    <a:pt x="1454" y="441"/>
                  </a:lnTo>
                  <a:lnTo>
                    <a:pt x="1450" y="410"/>
                  </a:lnTo>
                  <a:lnTo>
                    <a:pt x="1438" y="382"/>
                  </a:lnTo>
                  <a:lnTo>
                    <a:pt x="1418" y="356"/>
                  </a:lnTo>
                  <a:lnTo>
                    <a:pt x="1395" y="338"/>
                  </a:lnTo>
                  <a:lnTo>
                    <a:pt x="1365" y="326"/>
                  </a:lnTo>
                  <a:lnTo>
                    <a:pt x="1333" y="320"/>
                  </a:lnTo>
                  <a:lnTo>
                    <a:pt x="441" y="320"/>
                  </a:lnTo>
                  <a:close/>
                  <a:moveTo>
                    <a:pt x="441" y="0"/>
                  </a:moveTo>
                  <a:lnTo>
                    <a:pt x="1333" y="0"/>
                  </a:lnTo>
                  <a:lnTo>
                    <a:pt x="1404" y="6"/>
                  </a:lnTo>
                  <a:lnTo>
                    <a:pt x="1472" y="22"/>
                  </a:lnTo>
                  <a:lnTo>
                    <a:pt x="1536" y="49"/>
                  </a:lnTo>
                  <a:lnTo>
                    <a:pt x="1594" y="85"/>
                  </a:lnTo>
                  <a:lnTo>
                    <a:pt x="1645" y="129"/>
                  </a:lnTo>
                  <a:lnTo>
                    <a:pt x="1691" y="181"/>
                  </a:lnTo>
                  <a:lnTo>
                    <a:pt x="1727" y="238"/>
                  </a:lnTo>
                  <a:lnTo>
                    <a:pt x="1753" y="302"/>
                  </a:lnTo>
                  <a:lnTo>
                    <a:pt x="1771" y="370"/>
                  </a:lnTo>
                  <a:lnTo>
                    <a:pt x="1777" y="441"/>
                  </a:lnTo>
                  <a:lnTo>
                    <a:pt x="1777" y="1126"/>
                  </a:lnTo>
                  <a:lnTo>
                    <a:pt x="1771" y="1197"/>
                  </a:lnTo>
                  <a:lnTo>
                    <a:pt x="1753" y="1265"/>
                  </a:lnTo>
                  <a:lnTo>
                    <a:pt x="1727" y="1329"/>
                  </a:lnTo>
                  <a:lnTo>
                    <a:pt x="1691" y="1386"/>
                  </a:lnTo>
                  <a:lnTo>
                    <a:pt x="1645" y="1438"/>
                  </a:lnTo>
                  <a:lnTo>
                    <a:pt x="1594" y="1482"/>
                  </a:lnTo>
                  <a:lnTo>
                    <a:pt x="1536" y="1518"/>
                  </a:lnTo>
                  <a:lnTo>
                    <a:pt x="1472" y="1546"/>
                  </a:lnTo>
                  <a:lnTo>
                    <a:pt x="1404" y="1562"/>
                  </a:lnTo>
                  <a:lnTo>
                    <a:pt x="1333" y="1568"/>
                  </a:lnTo>
                  <a:lnTo>
                    <a:pt x="441" y="1568"/>
                  </a:lnTo>
                  <a:lnTo>
                    <a:pt x="370" y="1562"/>
                  </a:lnTo>
                  <a:lnTo>
                    <a:pt x="302" y="1546"/>
                  </a:lnTo>
                  <a:lnTo>
                    <a:pt x="239" y="1518"/>
                  </a:lnTo>
                  <a:lnTo>
                    <a:pt x="181" y="1482"/>
                  </a:lnTo>
                  <a:lnTo>
                    <a:pt x="129" y="1438"/>
                  </a:lnTo>
                  <a:lnTo>
                    <a:pt x="85" y="1386"/>
                  </a:lnTo>
                  <a:lnTo>
                    <a:pt x="50" y="1329"/>
                  </a:lnTo>
                  <a:lnTo>
                    <a:pt x="22" y="1265"/>
                  </a:lnTo>
                  <a:lnTo>
                    <a:pt x="6" y="1197"/>
                  </a:lnTo>
                  <a:lnTo>
                    <a:pt x="0" y="1126"/>
                  </a:lnTo>
                  <a:lnTo>
                    <a:pt x="0" y="441"/>
                  </a:lnTo>
                  <a:lnTo>
                    <a:pt x="6" y="370"/>
                  </a:lnTo>
                  <a:lnTo>
                    <a:pt x="22" y="302"/>
                  </a:lnTo>
                  <a:lnTo>
                    <a:pt x="50" y="238"/>
                  </a:lnTo>
                  <a:lnTo>
                    <a:pt x="85" y="181"/>
                  </a:lnTo>
                  <a:lnTo>
                    <a:pt x="129" y="129"/>
                  </a:lnTo>
                  <a:lnTo>
                    <a:pt x="181" y="85"/>
                  </a:lnTo>
                  <a:lnTo>
                    <a:pt x="239" y="49"/>
                  </a:lnTo>
                  <a:lnTo>
                    <a:pt x="302" y="22"/>
                  </a:lnTo>
                  <a:lnTo>
                    <a:pt x="370" y="6"/>
                  </a:lnTo>
                  <a:lnTo>
                    <a:pt x="441" y="0"/>
                  </a:lnTo>
                  <a:close/>
                </a:path>
              </a:pathLst>
            </a:custGeom>
            <a:grpFill/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IN" sz="135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295E5CCD-2E6C-4390-8D2F-DD7E383FAB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57313" y="3260725"/>
              <a:ext cx="5207000" cy="4546600"/>
            </a:xfrm>
            <a:custGeom>
              <a:avLst/>
              <a:gdLst>
                <a:gd name="T0" fmla="*/ 1827 w 6560"/>
                <a:gd name="T1" fmla="*/ 3528 h 5728"/>
                <a:gd name="T2" fmla="*/ 2704 w 6560"/>
                <a:gd name="T3" fmla="*/ 5406 h 5728"/>
                <a:gd name="T4" fmla="*/ 2616 w 6560"/>
                <a:gd name="T5" fmla="*/ 3492 h 5728"/>
                <a:gd name="T6" fmla="*/ 1721 w 6560"/>
                <a:gd name="T7" fmla="*/ 2401 h 5728"/>
                <a:gd name="T8" fmla="*/ 1345 w 6560"/>
                <a:gd name="T9" fmla="*/ 2728 h 5728"/>
                <a:gd name="T10" fmla="*/ 885 w 6560"/>
                <a:gd name="T11" fmla="*/ 2817 h 5728"/>
                <a:gd name="T12" fmla="*/ 1478 w 6560"/>
                <a:gd name="T13" fmla="*/ 3512 h 5728"/>
                <a:gd name="T14" fmla="*/ 1705 w 6560"/>
                <a:gd name="T15" fmla="*/ 3207 h 5728"/>
                <a:gd name="T16" fmla="*/ 2473 w 6560"/>
                <a:gd name="T17" fmla="*/ 3120 h 5728"/>
                <a:gd name="T18" fmla="*/ 2833 w 6560"/>
                <a:gd name="T19" fmla="*/ 3255 h 5728"/>
                <a:gd name="T20" fmla="*/ 3018 w 6560"/>
                <a:gd name="T21" fmla="*/ 3589 h 5728"/>
                <a:gd name="T22" fmla="*/ 5619 w 6560"/>
                <a:gd name="T23" fmla="*/ 2817 h 5728"/>
                <a:gd name="T24" fmla="*/ 5127 w 6560"/>
                <a:gd name="T25" fmla="*/ 2678 h 5728"/>
                <a:gd name="T26" fmla="*/ 4777 w 6560"/>
                <a:gd name="T27" fmla="*/ 2483 h 5728"/>
                <a:gd name="T28" fmla="*/ 4369 w 6560"/>
                <a:gd name="T29" fmla="*/ 2766 h 5728"/>
                <a:gd name="T30" fmla="*/ 3850 w 6560"/>
                <a:gd name="T31" fmla="*/ 2793 h 5728"/>
                <a:gd name="T32" fmla="*/ 3410 w 6560"/>
                <a:gd name="T33" fmla="*/ 2557 h 5728"/>
                <a:gd name="T34" fmla="*/ 3076 w 6560"/>
                <a:gd name="T35" fmla="*/ 2622 h 5728"/>
                <a:gd name="T36" fmla="*/ 2608 w 6560"/>
                <a:gd name="T37" fmla="*/ 2811 h 5728"/>
                <a:gd name="T38" fmla="*/ 2097 w 6560"/>
                <a:gd name="T39" fmla="*/ 2728 h 5728"/>
                <a:gd name="T40" fmla="*/ 1721 w 6560"/>
                <a:gd name="T41" fmla="*/ 2401 h 5728"/>
                <a:gd name="T42" fmla="*/ 5139 w 6560"/>
                <a:gd name="T43" fmla="*/ 2268 h 5728"/>
                <a:gd name="T44" fmla="*/ 5458 w 6560"/>
                <a:gd name="T45" fmla="*/ 2475 h 5728"/>
                <a:gd name="T46" fmla="*/ 5854 w 6560"/>
                <a:gd name="T47" fmla="*/ 2449 h 5728"/>
                <a:gd name="T48" fmla="*/ 6144 w 6560"/>
                <a:gd name="T49" fmla="*/ 2204 h 5728"/>
                <a:gd name="T50" fmla="*/ 3452 w 6560"/>
                <a:gd name="T51" fmla="*/ 1986 h 5728"/>
                <a:gd name="T52" fmla="*/ 3631 w 6560"/>
                <a:gd name="T53" fmla="*/ 2324 h 5728"/>
                <a:gd name="T54" fmla="*/ 3977 w 6560"/>
                <a:gd name="T55" fmla="*/ 2489 h 5728"/>
                <a:gd name="T56" fmla="*/ 4363 w 6560"/>
                <a:gd name="T57" fmla="*/ 2415 h 5728"/>
                <a:gd name="T58" fmla="*/ 4622 w 6560"/>
                <a:gd name="T59" fmla="*/ 2135 h 5728"/>
                <a:gd name="T60" fmla="*/ 1910 w 6560"/>
                <a:gd name="T61" fmla="*/ 2063 h 5728"/>
                <a:gd name="T62" fmla="*/ 2131 w 6560"/>
                <a:gd name="T63" fmla="*/ 2372 h 5728"/>
                <a:gd name="T64" fmla="*/ 2501 w 6560"/>
                <a:gd name="T65" fmla="*/ 2495 h 5728"/>
                <a:gd name="T66" fmla="*/ 2871 w 6560"/>
                <a:gd name="T67" fmla="*/ 2372 h 5728"/>
                <a:gd name="T68" fmla="*/ 3090 w 6560"/>
                <a:gd name="T69" fmla="*/ 2063 h 5728"/>
                <a:gd name="T70" fmla="*/ 380 w 6560"/>
                <a:gd name="T71" fmla="*/ 2135 h 5728"/>
                <a:gd name="T72" fmla="*/ 637 w 6560"/>
                <a:gd name="T73" fmla="*/ 2415 h 5728"/>
                <a:gd name="T74" fmla="*/ 1023 w 6560"/>
                <a:gd name="T75" fmla="*/ 2489 h 5728"/>
                <a:gd name="T76" fmla="*/ 1369 w 6560"/>
                <a:gd name="T77" fmla="*/ 2324 h 5728"/>
                <a:gd name="T78" fmla="*/ 1550 w 6560"/>
                <a:gd name="T79" fmla="*/ 1986 h 5728"/>
                <a:gd name="T80" fmla="*/ 5328 w 6560"/>
                <a:gd name="T81" fmla="*/ 324 h 5728"/>
                <a:gd name="T82" fmla="*/ 5490 w 6560"/>
                <a:gd name="T83" fmla="*/ 16 h 5728"/>
                <a:gd name="T84" fmla="*/ 6554 w 6560"/>
                <a:gd name="T85" fmla="*/ 1836 h 5728"/>
                <a:gd name="T86" fmla="*/ 6474 w 6560"/>
                <a:gd name="T87" fmla="*/ 2270 h 5728"/>
                <a:gd name="T88" fmla="*/ 6164 w 6560"/>
                <a:gd name="T89" fmla="*/ 2642 h 5728"/>
                <a:gd name="T90" fmla="*/ 5995 w 6560"/>
                <a:gd name="T91" fmla="*/ 5567 h 5728"/>
                <a:gd name="T92" fmla="*/ 5878 w 6560"/>
                <a:gd name="T93" fmla="*/ 5722 h 5728"/>
                <a:gd name="T94" fmla="*/ 611 w 6560"/>
                <a:gd name="T95" fmla="*/ 5680 h 5728"/>
                <a:gd name="T96" fmla="*/ 476 w 6560"/>
                <a:gd name="T97" fmla="*/ 2694 h 5728"/>
                <a:gd name="T98" fmla="*/ 131 w 6560"/>
                <a:gd name="T99" fmla="*/ 2356 h 5728"/>
                <a:gd name="T100" fmla="*/ 0 w 6560"/>
                <a:gd name="T101" fmla="*/ 1876 h 5728"/>
                <a:gd name="T102" fmla="*/ 1041 w 6560"/>
                <a:gd name="T103" fmla="*/ 32 h 5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560" h="5728">
                  <a:moveTo>
                    <a:pt x="2006" y="3440"/>
                  </a:moveTo>
                  <a:lnTo>
                    <a:pt x="1954" y="3448"/>
                  </a:lnTo>
                  <a:lnTo>
                    <a:pt x="1906" y="3464"/>
                  </a:lnTo>
                  <a:lnTo>
                    <a:pt x="1862" y="3492"/>
                  </a:lnTo>
                  <a:lnTo>
                    <a:pt x="1827" y="3528"/>
                  </a:lnTo>
                  <a:lnTo>
                    <a:pt x="1801" y="3569"/>
                  </a:lnTo>
                  <a:lnTo>
                    <a:pt x="1783" y="3617"/>
                  </a:lnTo>
                  <a:lnTo>
                    <a:pt x="1777" y="3671"/>
                  </a:lnTo>
                  <a:lnTo>
                    <a:pt x="1777" y="5406"/>
                  </a:lnTo>
                  <a:lnTo>
                    <a:pt x="2704" y="5406"/>
                  </a:lnTo>
                  <a:lnTo>
                    <a:pt x="2704" y="3671"/>
                  </a:lnTo>
                  <a:lnTo>
                    <a:pt x="2698" y="3617"/>
                  </a:lnTo>
                  <a:lnTo>
                    <a:pt x="2680" y="3569"/>
                  </a:lnTo>
                  <a:lnTo>
                    <a:pt x="2652" y="3526"/>
                  </a:lnTo>
                  <a:lnTo>
                    <a:pt x="2616" y="3492"/>
                  </a:lnTo>
                  <a:lnTo>
                    <a:pt x="2575" y="3464"/>
                  </a:lnTo>
                  <a:lnTo>
                    <a:pt x="2527" y="3448"/>
                  </a:lnTo>
                  <a:lnTo>
                    <a:pt x="2475" y="3440"/>
                  </a:lnTo>
                  <a:lnTo>
                    <a:pt x="2006" y="3440"/>
                  </a:lnTo>
                  <a:close/>
                  <a:moveTo>
                    <a:pt x="1721" y="2401"/>
                  </a:moveTo>
                  <a:lnTo>
                    <a:pt x="1661" y="2483"/>
                  </a:lnTo>
                  <a:lnTo>
                    <a:pt x="1592" y="2557"/>
                  </a:lnTo>
                  <a:lnTo>
                    <a:pt x="1516" y="2622"/>
                  </a:lnTo>
                  <a:lnTo>
                    <a:pt x="1433" y="2678"/>
                  </a:lnTo>
                  <a:lnTo>
                    <a:pt x="1345" y="2728"/>
                  </a:lnTo>
                  <a:lnTo>
                    <a:pt x="1250" y="2766"/>
                  </a:lnTo>
                  <a:lnTo>
                    <a:pt x="1150" y="2793"/>
                  </a:lnTo>
                  <a:lnTo>
                    <a:pt x="1047" y="2811"/>
                  </a:lnTo>
                  <a:lnTo>
                    <a:pt x="941" y="2817"/>
                  </a:lnTo>
                  <a:lnTo>
                    <a:pt x="885" y="2817"/>
                  </a:lnTo>
                  <a:lnTo>
                    <a:pt x="885" y="5408"/>
                  </a:lnTo>
                  <a:lnTo>
                    <a:pt x="1454" y="5408"/>
                  </a:lnTo>
                  <a:lnTo>
                    <a:pt x="1454" y="3671"/>
                  </a:lnTo>
                  <a:lnTo>
                    <a:pt x="1460" y="3589"/>
                  </a:lnTo>
                  <a:lnTo>
                    <a:pt x="1478" y="3512"/>
                  </a:lnTo>
                  <a:lnTo>
                    <a:pt x="1506" y="3438"/>
                  </a:lnTo>
                  <a:lnTo>
                    <a:pt x="1544" y="3370"/>
                  </a:lnTo>
                  <a:lnTo>
                    <a:pt x="1590" y="3309"/>
                  </a:lnTo>
                  <a:lnTo>
                    <a:pt x="1643" y="3255"/>
                  </a:lnTo>
                  <a:lnTo>
                    <a:pt x="1705" y="3207"/>
                  </a:lnTo>
                  <a:lnTo>
                    <a:pt x="1773" y="3171"/>
                  </a:lnTo>
                  <a:lnTo>
                    <a:pt x="1846" y="3144"/>
                  </a:lnTo>
                  <a:lnTo>
                    <a:pt x="1924" y="3126"/>
                  </a:lnTo>
                  <a:lnTo>
                    <a:pt x="2006" y="3120"/>
                  </a:lnTo>
                  <a:lnTo>
                    <a:pt x="2473" y="3120"/>
                  </a:lnTo>
                  <a:lnTo>
                    <a:pt x="2555" y="3126"/>
                  </a:lnTo>
                  <a:lnTo>
                    <a:pt x="2632" y="3144"/>
                  </a:lnTo>
                  <a:lnTo>
                    <a:pt x="2706" y="3171"/>
                  </a:lnTo>
                  <a:lnTo>
                    <a:pt x="2774" y="3209"/>
                  </a:lnTo>
                  <a:lnTo>
                    <a:pt x="2833" y="3255"/>
                  </a:lnTo>
                  <a:lnTo>
                    <a:pt x="2889" y="3309"/>
                  </a:lnTo>
                  <a:lnTo>
                    <a:pt x="2935" y="3370"/>
                  </a:lnTo>
                  <a:lnTo>
                    <a:pt x="2973" y="3438"/>
                  </a:lnTo>
                  <a:lnTo>
                    <a:pt x="3000" y="3512"/>
                  </a:lnTo>
                  <a:lnTo>
                    <a:pt x="3018" y="3589"/>
                  </a:lnTo>
                  <a:lnTo>
                    <a:pt x="3024" y="3671"/>
                  </a:lnTo>
                  <a:lnTo>
                    <a:pt x="3024" y="5406"/>
                  </a:lnTo>
                  <a:lnTo>
                    <a:pt x="5673" y="5406"/>
                  </a:lnTo>
                  <a:lnTo>
                    <a:pt x="5673" y="2817"/>
                  </a:lnTo>
                  <a:lnTo>
                    <a:pt x="5619" y="2817"/>
                  </a:lnTo>
                  <a:lnTo>
                    <a:pt x="5511" y="2811"/>
                  </a:lnTo>
                  <a:lnTo>
                    <a:pt x="5408" y="2793"/>
                  </a:lnTo>
                  <a:lnTo>
                    <a:pt x="5310" y="2766"/>
                  </a:lnTo>
                  <a:lnTo>
                    <a:pt x="5215" y="2728"/>
                  </a:lnTo>
                  <a:lnTo>
                    <a:pt x="5127" y="2678"/>
                  </a:lnTo>
                  <a:lnTo>
                    <a:pt x="5044" y="2622"/>
                  </a:lnTo>
                  <a:lnTo>
                    <a:pt x="4968" y="2557"/>
                  </a:lnTo>
                  <a:lnTo>
                    <a:pt x="4899" y="2483"/>
                  </a:lnTo>
                  <a:lnTo>
                    <a:pt x="4839" y="2401"/>
                  </a:lnTo>
                  <a:lnTo>
                    <a:pt x="4777" y="2483"/>
                  </a:lnTo>
                  <a:lnTo>
                    <a:pt x="4710" y="2557"/>
                  </a:lnTo>
                  <a:lnTo>
                    <a:pt x="4634" y="2622"/>
                  </a:lnTo>
                  <a:lnTo>
                    <a:pt x="4550" y="2678"/>
                  </a:lnTo>
                  <a:lnTo>
                    <a:pt x="4463" y="2728"/>
                  </a:lnTo>
                  <a:lnTo>
                    <a:pt x="4369" y="2766"/>
                  </a:lnTo>
                  <a:lnTo>
                    <a:pt x="4270" y="2793"/>
                  </a:lnTo>
                  <a:lnTo>
                    <a:pt x="4166" y="2811"/>
                  </a:lnTo>
                  <a:lnTo>
                    <a:pt x="4059" y="2817"/>
                  </a:lnTo>
                  <a:lnTo>
                    <a:pt x="3954" y="2811"/>
                  </a:lnTo>
                  <a:lnTo>
                    <a:pt x="3850" y="2793"/>
                  </a:lnTo>
                  <a:lnTo>
                    <a:pt x="3753" y="2766"/>
                  </a:lnTo>
                  <a:lnTo>
                    <a:pt x="3657" y="2728"/>
                  </a:lnTo>
                  <a:lnTo>
                    <a:pt x="3570" y="2678"/>
                  </a:lnTo>
                  <a:lnTo>
                    <a:pt x="3486" y="2622"/>
                  </a:lnTo>
                  <a:lnTo>
                    <a:pt x="3410" y="2557"/>
                  </a:lnTo>
                  <a:lnTo>
                    <a:pt x="3341" y="2483"/>
                  </a:lnTo>
                  <a:lnTo>
                    <a:pt x="3281" y="2401"/>
                  </a:lnTo>
                  <a:lnTo>
                    <a:pt x="3219" y="2483"/>
                  </a:lnTo>
                  <a:lnTo>
                    <a:pt x="3152" y="2557"/>
                  </a:lnTo>
                  <a:lnTo>
                    <a:pt x="3076" y="2622"/>
                  </a:lnTo>
                  <a:lnTo>
                    <a:pt x="2992" y="2678"/>
                  </a:lnTo>
                  <a:lnTo>
                    <a:pt x="2903" y="2728"/>
                  </a:lnTo>
                  <a:lnTo>
                    <a:pt x="2809" y="2766"/>
                  </a:lnTo>
                  <a:lnTo>
                    <a:pt x="2710" y="2793"/>
                  </a:lnTo>
                  <a:lnTo>
                    <a:pt x="2608" y="2811"/>
                  </a:lnTo>
                  <a:lnTo>
                    <a:pt x="2501" y="2817"/>
                  </a:lnTo>
                  <a:lnTo>
                    <a:pt x="2394" y="2811"/>
                  </a:lnTo>
                  <a:lnTo>
                    <a:pt x="2292" y="2793"/>
                  </a:lnTo>
                  <a:lnTo>
                    <a:pt x="2193" y="2766"/>
                  </a:lnTo>
                  <a:lnTo>
                    <a:pt x="2097" y="2728"/>
                  </a:lnTo>
                  <a:lnTo>
                    <a:pt x="2010" y="2678"/>
                  </a:lnTo>
                  <a:lnTo>
                    <a:pt x="1926" y="2622"/>
                  </a:lnTo>
                  <a:lnTo>
                    <a:pt x="1850" y="2557"/>
                  </a:lnTo>
                  <a:lnTo>
                    <a:pt x="1781" y="2483"/>
                  </a:lnTo>
                  <a:lnTo>
                    <a:pt x="1721" y="2401"/>
                  </a:lnTo>
                  <a:close/>
                  <a:moveTo>
                    <a:pt x="5010" y="1988"/>
                  </a:moveTo>
                  <a:lnTo>
                    <a:pt x="5028" y="2063"/>
                  </a:lnTo>
                  <a:lnTo>
                    <a:pt x="5058" y="2137"/>
                  </a:lnTo>
                  <a:lnTo>
                    <a:pt x="5094" y="2204"/>
                  </a:lnTo>
                  <a:lnTo>
                    <a:pt x="5139" y="2268"/>
                  </a:lnTo>
                  <a:lnTo>
                    <a:pt x="5191" y="2324"/>
                  </a:lnTo>
                  <a:lnTo>
                    <a:pt x="5249" y="2374"/>
                  </a:lnTo>
                  <a:lnTo>
                    <a:pt x="5314" y="2415"/>
                  </a:lnTo>
                  <a:lnTo>
                    <a:pt x="5384" y="2449"/>
                  </a:lnTo>
                  <a:lnTo>
                    <a:pt x="5458" y="2475"/>
                  </a:lnTo>
                  <a:lnTo>
                    <a:pt x="5537" y="2491"/>
                  </a:lnTo>
                  <a:lnTo>
                    <a:pt x="5619" y="2497"/>
                  </a:lnTo>
                  <a:lnTo>
                    <a:pt x="5700" y="2491"/>
                  </a:lnTo>
                  <a:lnTo>
                    <a:pt x="5778" y="2475"/>
                  </a:lnTo>
                  <a:lnTo>
                    <a:pt x="5854" y="2449"/>
                  </a:lnTo>
                  <a:lnTo>
                    <a:pt x="5923" y="2415"/>
                  </a:lnTo>
                  <a:lnTo>
                    <a:pt x="5987" y="2374"/>
                  </a:lnTo>
                  <a:lnTo>
                    <a:pt x="6047" y="2324"/>
                  </a:lnTo>
                  <a:lnTo>
                    <a:pt x="6098" y="2266"/>
                  </a:lnTo>
                  <a:lnTo>
                    <a:pt x="6144" y="2204"/>
                  </a:lnTo>
                  <a:lnTo>
                    <a:pt x="6180" y="2137"/>
                  </a:lnTo>
                  <a:lnTo>
                    <a:pt x="6210" y="2063"/>
                  </a:lnTo>
                  <a:lnTo>
                    <a:pt x="6228" y="1988"/>
                  </a:lnTo>
                  <a:lnTo>
                    <a:pt x="5010" y="1988"/>
                  </a:lnTo>
                  <a:close/>
                  <a:moveTo>
                    <a:pt x="3452" y="1986"/>
                  </a:moveTo>
                  <a:lnTo>
                    <a:pt x="3470" y="2063"/>
                  </a:lnTo>
                  <a:lnTo>
                    <a:pt x="3498" y="2135"/>
                  </a:lnTo>
                  <a:lnTo>
                    <a:pt x="3536" y="2204"/>
                  </a:lnTo>
                  <a:lnTo>
                    <a:pt x="3579" y="2266"/>
                  </a:lnTo>
                  <a:lnTo>
                    <a:pt x="3631" y="2324"/>
                  </a:lnTo>
                  <a:lnTo>
                    <a:pt x="3691" y="2372"/>
                  </a:lnTo>
                  <a:lnTo>
                    <a:pt x="3755" y="2415"/>
                  </a:lnTo>
                  <a:lnTo>
                    <a:pt x="3826" y="2449"/>
                  </a:lnTo>
                  <a:lnTo>
                    <a:pt x="3900" y="2473"/>
                  </a:lnTo>
                  <a:lnTo>
                    <a:pt x="3977" y="2489"/>
                  </a:lnTo>
                  <a:lnTo>
                    <a:pt x="4059" y="2495"/>
                  </a:lnTo>
                  <a:lnTo>
                    <a:pt x="4141" y="2489"/>
                  </a:lnTo>
                  <a:lnTo>
                    <a:pt x="4220" y="2473"/>
                  </a:lnTo>
                  <a:lnTo>
                    <a:pt x="4294" y="2449"/>
                  </a:lnTo>
                  <a:lnTo>
                    <a:pt x="4363" y="2415"/>
                  </a:lnTo>
                  <a:lnTo>
                    <a:pt x="4429" y="2372"/>
                  </a:lnTo>
                  <a:lnTo>
                    <a:pt x="4487" y="2324"/>
                  </a:lnTo>
                  <a:lnTo>
                    <a:pt x="4540" y="2266"/>
                  </a:lnTo>
                  <a:lnTo>
                    <a:pt x="4584" y="2204"/>
                  </a:lnTo>
                  <a:lnTo>
                    <a:pt x="4622" y="2135"/>
                  </a:lnTo>
                  <a:lnTo>
                    <a:pt x="4650" y="2063"/>
                  </a:lnTo>
                  <a:lnTo>
                    <a:pt x="4668" y="1986"/>
                  </a:lnTo>
                  <a:lnTo>
                    <a:pt x="3452" y="1986"/>
                  </a:lnTo>
                  <a:close/>
                  <a:moveTo>
                    <a:pt x="1892" y="1986"/>
                  </a:moveTo>
                  <a:lnTo>
                    <a:pt x="1910" y="2063"/>
                  </a:lnTo>
                  <a:lnTo>
                    <a:pt x="1938" y="2135"/>
                  </a:lnTo>
                  <a:lnTo>
                    <a:pt x="1976" y="2204"/>
                  </a:lnTo>
                  <a:lnTo>
                    <a:pt x="2022" y="2266"/>
                  </a:lnTo>
                  <a:lnTo>
                    <a:pt x="2073" y="2324"/>
                  </a:lnTo>
                  <a:lnTo>
                    <a:pt x="2131" y="2372"/>
                  </a:lnTo>
                  <a:lnTo>
                    <a:pt x="2197" y="2415"/>
                  </a:lnTo>
                  <a:lnTo>
                    <a:pt x="2266" y="2449"/>
                  </a:lnTo>
                  <a:lnTo>
                    <a:pt x="2342" y="2473"/>
                  </a:lnTo>
                  <a:lnTo>
                    <a:pt x="2419" y="2489"/>
                  </a:lnTo>
                  <a:lnTo>
                    <a:pt x="2501" y="2495"/>
                  </a:lnTo>
                  <a:lnTo>
                    <a:pt x="2583" y="2489"/>
                  </a:lnTo>
                  <a:lnTo>
                    <a:pt x="2660" y="2473"/>
                  </a:lnTo>
                  <a:lnTo>
                    <a:pt x="2736" y="2449"/>
                  </a:lnTo>
                  <a:lnTo>
                    <a:pt x="2805" y="2415"/>
                  </a:lnTo>
                  <a:lnTo>
                    <a:pt x="2871" y="2372"/>
                  </a:lnTo>
                  <a:lnTo>
                    <a:pt x="2929" y="2324"/>
                  </a:lnTo>
                  <a:lnTo>
                    <a:pt x="2981" y="2266"/>
                  </a:lnTo>
                  <a:lnTo>
                    <a:pt x="3026" y="2204"/>
                  </a:lnTo>
                  <a:lnTo>
                    <a:pt x="3062" y="2135"/>
                  </a:lnTo>
                  <a:lnTo>
                    <a:pt x="3090" y="2063"/>
                  </a:lnTo>
                  <a:lnTo>
                    <a:pt x="3110" y="1986"/>
                  </a:lnTo>
                  <a:lnTo>
                    <a:pt x="1892" y="1986"/>
                  </a:lnTo>
                  <a:close/>
                  <a:moveTo>
                    <a:pt x="332" y="1986"/>
                  </a:moveTo>
                  <a:lnTo>
                    <a:pt x="352" y="2063"/>
                  </a:lnTo>
                  <a:lnTo>
                    <a:pt x="380" y="2135"/>
                  </a:lnTo>
                  <a:lnTo>
                    <a:pt x="416" y="2204"/>
                  </a:lnTo>
                  <a:lnTo>
                    <a:pt x="462" y="2266"/>
                  </a:lnTo>
                  <a:lnTo>
                    <a:pt x="513" y="2324"/>
                  </a:lnTo>
                  <a:lnTo>
                    <a:pt x="571" y="2374"/>
                  </a:lnTo>
                  <a:lnTo>
                    <a:pt x="637" y="2415"/>
                  </a:lnTo>
                  <a:lnTo>
                    <a:pt x="706" y="2449"/>
                  </a:lnTo>
                  <a:lnTo>
                    <a:pt x="780" y="2475"/>
                  </a:lnTo>
                  <a:lnTo>
                    <a:pt x="860" y="2489"/>
                  </a:lnTo>
                  <a:lnTo>
                    <a:pt x="941" y="2495"/>
                  </a:lnTo>
                  <a:lnTo>
                    <a:pt x="1023" y="2489"/>
                  </a:lnTo>
                  <a:lnTo>
                    <a:pt x="1100" y="2473"/>
                  </a:lnTo>
                  <a:lnTo>
                    <a:pt x="1176" y="2449"/>
                  </a:lnTo>
                  <a:lnTo>
                    <a:pt x="1246" y="2415"/>
                  </a:lnTo>
                  <a:lnTo>
                    <a:pt x="1311" y="2372"/>
                  </a:lnTo>
                  <a:lnTo>
                    <a:pt x="1369" y="2324"/>
                  </a:lnTo>
                  <a:lnTo>
                    <a:pt x="1423" y="2266"/>
                  </a:lnTo>
                  <a:lnTo>
                    <a:pt x="1466" y="2204"/>
                  </a:lnTo>
                  <a:lnTo>
                    <a:pt x="1504" y="2135"/>
                  </a:lnTo>
                  <a:lnTo>
                    <a:pt x="1532" y="2063"/>
                  </a:lnTo>
                  <a:lnTo>
                    <a:pt x="1550" y="1986"/>
                  </a:lnTo>
                  <a:lnTo>
                    <a:pt x="332" y="1986"/>
                  </a:lnTo>
                  <a:close/>
                  <a:moveTo>
                    <a:pt x="1230" y="324"/>
                  </a:moveTo>
                  <a:lnTo>
                    <a:pt x="468" y="1665"/>
                  </a:lnTo>
                  <a:lnTo>
                    <a:pt x="6092" y="1665"/>
                  </a:lnTo>
                  <a:lnTo>
                    <a:pt x="5328" y="324"/>
                  </a:lnTo>
                  <a:lnTo>
                    <a:pt x="1230" y="324"/>
                  </a:lnTo>
                  <a:close/>
                  <a:moveTo>
                    <a:pt x="1136" y="0"/>
                  </a:moveTo>
                  <a:lnTo>
                    <a:pt x="5424" y="0"/>
                  </a:lnTo>
                  <a:lnTo>
                    <a:pt x="5458" y="4"/>
                  </a:lnTo>
                  <a:lnTo>
                    <a:pt x="5490" y="16"/>
                  </a:lnTo>
                  <a:lnTo>
                    <a:pt x="5517" y="32"/>
                  </a:lnTo>
                  <a:lnTo>
                    <a:pt x="5543" y="56"/>
                  </a:lnTo>
                  <a:lnTo>
                    <a:pt x="5563" y="82"/>
                  </a:lnTo>
                  <a:lnTo>
                    <a:pt x="6538" y="1799"/>
                  </a:lnTo>
                  <a:lnTo>
                    <a:pt x="6554" y="1836"/>
                  </a:lnTo>
                  <a:lnTo>
                    <a:pt x="6560" y="1876"/>
                  </a:lnTo>
                  <a:lnTo>
                    <a:pt x="6554" y="1982"/>
                  </a:lnTo>
                  <a:lnTo>
                    <a:pt x="6538" y="2081"/>
                  </a:lnTo>
                  <a:lnTo>
                    <a:pt x="6510" y="2179"/>
                  </a:lnTo>
                  <a:lnTo>
                    <a:pt x="6474" y="2270"/>
                  </a:lnTo>
                  <a:lnTo>
                    <a:pt x="6427" y="2358"/>
                  </a:lnTo>
                  <a:lnTo>
                    <a:pt x="6373" y="2439"/>
                  </a:lnTo>
                  <a:lnTo>
                    <a:pt x="6311" y="2513"/>
                  </a:lnTo>
                  <a:lnTo>
                    <a:pt x="6242" y="2583"/>
                  </a:lnTo>
                  <a:lnTo>
                    <a:pt x="6164" y="2642"/>
                  </a:lnTo>
                  <a:lnTo>
                    <a:pt x="6082" y="2696"/>
                  </a:lnTo>
                  <a:lnTo>
                    <a:pt x="5995" y="2740"/>
                  </a:lnTo>
                  <a:lnTo>
                    <a:pt x="5995" y="2748"/>
                  </a:lnTo>
                  <a:lnTo>
                    <a:pt x="5995" y="2758"/>
                  </a:lnTo>
                  <a:lnTo>
                    <a:pt x="5995" y="5567"/>
                  </a:lnTo>
                  <a:lnTo>
                    <a:pt x="5989" y="5609"/>
                  </a:lnTo>
                  <a:lnTo>
                    <a:pt x="5973" y="5648"/>
                  </a:lnTo>
                  <a:lnTo>
                    <a:pt x="5947" y="5680"/>
                  </a:lnTo>
                  <a:lnTo>
                    <a:pt x="5915" y="5706"/>
                  </a:lnTo>
                  <a:lnTo>
                    <a:pt x="5878" y="5722"/>
                  </a:lnTo>
                  <a:lnTo>
                    <a:pt x="5834" y="5728"/>
                  </a:lnTo>
                  <a:lnTo>
                    <a:pt x="724" y="5728"/>
                  </a:lnTo>
                  <a:lnTo>
                    <a:pt x="680" y="5722"/>
                  </a:lnTo>
                  <a:lnTo>
                    <a:pt x="643" y="5706"/>
                  </a:lnTo>
                  <a:lnTo>
                    <a:pt x="611" y="5680"/>
                  </a:lnTo>
                  <a:lnTo>
                    <a:pt x="585" y="5648"/>
                  </a:lnTo>
                  <a:lnTo>
                    <a:pt x="569" y="5609"/>
                  </a:lnTo>
                  <a:lnTo>
                    <a:pt x="563" y="5567"/>
                  </a:lnTo>
                  <a:lnTo>
                    <a:pt x="563" y="2738"/>
                  </a:lnTo>
                  <a:lnTo>
                    <a:pt x="476" y="2694"/>
                  </a:lnTo>
                  <a:lnTo>
                    <a:pt x="394" y="2640"/>
                  </a:lnTo>
                  <a:lnTo>
                    <a:pt x="316" y="2579"/>
                  </a:lnTo>
                  <a:lnTo>
                    <a:pt x="247" y="2511"/>
                  </a:lnTo>
                  <a:lnTo>
                    <a:pt x="185" y="2437"/>
                  </a:lnTo>
                  <a:lnTo>
                    <a:pt x="131" y="2356"/>
                  </a:lnTo>
                  <a:lnTo>
                    <a:pt x="86" y="2268"/>
                  </a:lnTo>
                  <a:lnTo>
                    <a:pt x="50" y="2177"/>
                  </a:lnTo>
                  <a:lnTo>
                    <a:pt x="22" y="2081"/>
                  </a:lnTo>
                  <a:lnTo>
                    <a:pt x="6" y="1980"/>
                  </a:lnTo>
                  <a:lnTo>
                    <a:pt x="0" y="1876"/>
                  </a:lnTo>
                  <a:lnTo>
                    <a:pt x="6" y="1836"/>
                  </a:lnTo>
                  <a:lnTo>
                    <a:pt x="22" y="1799"/>
                  </a:lnTo>
                  <a:lnTo>
                    <a:pt x="997" y="82"/>
                  </a:lnTo>
                  <a:lnTo>
                    <a:pt x="1015" y="54"/>
                  </a:lnTo>
                  <a:lnTo>
                    <a:pt x="1041" y="32"/>
                  </a:lnTo>
                  <a:lnTo>
                    <a:pt x="1068" y="14"/>
                  </a:lnTo>
                  <a:lnTo>
                    <a:pt x="1102" y="4"/>
                  </a:lnTo>
                  <a:lnTo>
                    <a:pt x="1136" y="0"/>
                  </a:lnTo>
                  <a:close/>
                </a:path>
              </a:pathLst>
            </a:custGeom>
            <a:grpFill/>
            <a:ln w="0">
              <a:solidFill>
                <a:srgbClr val="92D050"/>
              </a:solidFill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IN" sz="135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" name="Dikdörtgen 2">
            <a:extLst>
              <a:ext uri="{FF2B5EF4-FFF2-40B4-BE49-F238E27FC236}">
                <a16:creationId xmlns:a16="http://schemas.microsoft.com/office/drawing/2014/main" id="{5C9DAD3D-FDD2-4A36-B988-2096593D1144}"/>
              </a:ext>
            </a:extLst>
          </p:cNvPr>
          <p:cNvSpPr/>
          <p:nvPr/>
        </p:nvSpPr>
        <p:spPr>
          <a:xfrm>
            <a:off x="304175" y="3049693"/>
            <a:ext cx="25151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Farklı ve Eleştirel Düşünme</a:t>
            </a:r>
          </a:p>
        </p:txBody>
      </p:sp>
      <p:sp>
        <p:nvSpPr>
          <p:cNvPr id="31" name="Dikdörtgen 30">
            <a:extLst>
              <a:ext uri="{FF2B5EF4-FFF2-40B4-BE49-F238E27FC236}">
                <a16:creationId xmlns:a16="http://schemas.microsoft.com/office/drawing/2014/main" id="{F20CE1A9-214D-4469-A3EB-BC53B5C161DC}"/>
              </a:ext>
            </a:extLst>
          </p:cNvPr>
          <p:cNvSpPr/>
          <p:nvPr/>
        </p:nvSpPr>
        <p:spPr>
          <a:xfrm>
            <a:off x="5699856" y="1311915"/>
            <a:ext cx="39817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Duygularının Sağlıklı Bir Biçimde Dışa Vurulması</a:t>
            </a:r>
            <a:endParaRPr lang="en-US" sz="2400" b="1" baseline="30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Group 198">
            <a:extLst>
              <a:ext uri="{FF2B5EF4-FFF2-40B4-BE49-F238E27FC236}">
                <a16:creationId xmlns:a16="http://schemas.microsoft.com/office/drawing/2014/main" id="{F7180074-5EA1-4432-B49F-BFA6B938A584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3171002" y="2286685"/>
            <a:ext cx="845041" cy="1461921"/>
            <a:chOff x="6189663" y="1755776"/>
            <a:chExt cx="1543050" cy="3354388"/>
          </a:xfrm>
          <a:solidFill>
            <a:schemeClr val="bg1">
              <a:lumMod val="6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3" name="Freeform 6">
              <a:extLst>
                <a:ext uri="{FF2B5EF4-FFF2-40B4-BE49-F238E27FC236}">
                  <a16:creationId xmlns:a16="http://schemas.microsoft.com/office/drawing/2014/main" id="{3C6F939A-DC05-48F6-82D8-27274D326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9663" y="2425701"/>
              <a:ext cx="1543050" cy="2684463"/>
            </a:xfrm>
            <a:custGeom>
              <a:avLst/>
              <a:gdLst/>
              <a:ahLst/>
              <a:cxnLst>
                <a:cxn ang="0">
                  <a:pos x="696" y="6"/>
                </a:cxn>
                <a:cxn ang="0">
                  <a:pos x="739" y="30"/>
                </a:cxn>
                <a:cxn ang="0">
                  <a:pos x="768" y="60"/>
                </a:cxn>
                <a:cxn ang="0">
                  <a:pos x="782" y="89"/>
                </a:cxn>
                <a:cxn ang="0">
                  <a:pos x="972" y="712"/>
                </a:cxn>
                <a:cxn ang="0">
                  <a:pos x="969" y="744"/>
                </a:cxn>
                <a:cxn ang="0">
                  <a:pos x="958" y="772"/>
                </a:cxn>
                <a:cxn ang="0">
                  <a:pos x="931" y="794"/>
                </a:cxn>
                <a:cxn ang="0">
                  <a:pos x="889" y="798"/>
                </a:cxn>
                <a:cxn ang="0">
                  <a:pos x="859" y="785"/>
                </a:cxn>
                <a:cxn ang="0">
                  <a:pos x="841" y="766"/>
                </a:cxn>
                <a:cxn ang="0">
                  <a:pos x="836" y="757"/>
                </a:cxn>
                <a:cxn ang="0">
                  <a:pos x="892" y="1093"/>
                </a:cxn>
                <a:cxn ang="0">
                  <a:pos x="656" y="1634"/>
                </a:cxn>
                <a:cxn ang="0">
                  <a:pos x="630" y="1674"/>
                </a:cxn>
                <a:cxn ang="0">
                  <a:pos x="583" y="1691"/>
                </a:cxn>
                <a:cxn ang="0">
                  <a:pos x="536" y="1674"/>
                </a:cxn>
                <a:cxn ang="0">
                  <a:pos x="511" y="1634"/>
                </a:cxn>
                <a:cxn ang="0">
                  <a:pos x="461" y="1093"/>
                </a:cxn>
                <a:cxn ang="0">
                  <a:pos x="454" y="1649"/>
                </a:cxn>
                <a:cxn ang="0">
                  <a:pos x="420" y="1683"/>
                </a:cxn>
                <a:cxn ang="0">
                  <a:pos x="369" y="1689"/>
                </a:cxn>
                <a:cxn ang="0">
                  <a:pos x="329" y="1664"/>
                </a:cxn>
                <a:cxn ang="0">
                  <a:pos x="312" y="1617"/>
                </a:cxn>
                <a:cxn ang="0">
                  <a:pos x="335" y="215"/>
                </a:cxn>
                <a:cxn ang="0">
                  <a:pos x="131" y="760"/>
                </a:cxn>
                <a:cxn ang="0">
                  <a:pos x="103" y="783"/>
                </a:cxn>
                <a:cxn ang="0">
                  <a:pos x="74" y="790"/>
                </a:cxn>
                <a:cxn ang="0">
                  <a:pos x="57" y="790"/>
                </a:cxn>
                <a:cxn ang="0">
                  <a:pos x="28" y="779"/>
                </a:cxn>
                <a:cxn ang="0">
                  <a:pos x="7" y="755"/>
                </a:cxn>
                <a:cxn ang="0">
                  <a:pos x="0" y="731"/>
                </a:cxn>
                <a:cxn ang="0">
                  <a:pos x="1" y="715"/>
                </a:cxn>
                <a:cxn ang="0">
                  <a:pos x="15" y="665"/>
                </a:cxn>
                <a:cxn ang="0">
                  <a:pos x="34" y="597"/>
                </a:cxn>
                <a:cxn ang="0">
                  <a:pos x="58" y="516"/>
                </a:cxn>
                <a:cxn ang="0">
                  <a:pos x="84" y="429"/>
                </a:cxn>
                <a:cxn ang="0">
                  <a:pos x="110" y="342"/>
                </a:cxn>
                <a:cxn ang="0">
                  <a:pos x="134" y="260"/>
                </a:cxn>
                <a:cxn ang="0">
                  <a:pos x="155" y="191"/>
                </a:cxn>
                <a:cxn ang="0">
                  <a:pos x="169" y="141"/>
                </a:cxn>
                <a:cxn ang="0">
                  <a:pos x="177" y="116"/>
                </a:cxn>
                <a:cxn ang="0">
                  <a:pos x="198" y="75"/>
                </a:cxn>
                <a:cxn ang="0">
                  <a:pos x="235" y="35"/>
                </a:cxn>
                <a:cxn ang="0">
                  <a:pos x="276" y="13"/>
                </a:cxn>
                <a:cxn ang="0">
                  <a:pos x="311" y="4"/>
                </a:cxn>
                <a:cxn ang="0">
                  <a:pos x="339" y="1"/>
                </a:cxn>
              </a:cxnLst>
              <a:rect l="0" t="0" r="r" b="b"/>
              <a:pathLst>
                <a:path w="972" h="1691">
                  <a:moveTo>
                    <a:pt x="656" y="0"/>
                  </a:moveTo>
                  <a:lnTo>
                    <a:pt x="677" y="2"/>
                  </a:lnTo>
                  <a:lnTo>
                    <a:pt x="696" y="6"/>
                  </a:lnTo>
                  <a:lnTo>
                    <a:pt x="713" y="13"/>
                  </a:lnTo>
                  <a:lnTo>
                    <a:pt x="727" y="21"/>
                  </a:lnTo>
                  <a:lnTo>
                    <a:pt x="739" y="30"/>
                  </a:lnTo>
                  <a:lnTo>
                    <a:pt x="750" y="40"/>
                  </a:lnTo>
                  <a:lnTo>
                    <a:pt x="760" y="50"/>
                  </a:lnTo>
                  <a:lnTo>
                    <a:pt x="768" y="60"/>
                  </a:lnTo>
                  <a:lnTo>
                    <a:pt x="773" y="71"/>
                  </a:lnTo>
                  <a:lnTo>
                    <a:pt x="779" y="81"/>
                  </a:lnTo>
                  <a:lnTo>
                    <a:pt x="782" y="89"/>
                  </a:lnTo>
                  <a:lnTo>
                    <a:pt x="788" y="107"/>
                  </a:lnTo>
                  <a:lnTo>
                    <a:pt x="788" y="108"/>
                  </a:lnTo>
                  <a:lnTo>
                    <a:pt x="972" y="712"/>
                  </a:lnTo>
                  <a:lnTo>
                    <a:pt x="972" y="727"/>
                  </a:lnTo>
                  <a:lnTo>
                    <a:pt x="971" y="735"/>
                  </a:lnTo>
                  <a:lnTo>
                    <a:pt x="969" y="744"/>
                  </a:lnTo>
                  <a:lnTo>
                    <a:pt x="967" y="754"/>
                  </a:lnTo>
                  <a:lnTo>
                    <a:pt x="963" y="763"/>
                  </a:lnTo>
                  <a:lnTo>
                    <a:pt x="958" y="772"/>
                  </a:lnTo>
                  <a:lnTo>
                    <a:pt x="951" y="781"/>
                  </a:lnTo>
                  <a:lnTo>
                    <a:pt x="942" y="788"/>
                  </a:lnTo>
                  <a:lnTo>
                    <a:pt x="931" y="794"/>
                  </a:lnTo>
                  <a:lnTo>
                    <a:pt x="918" y="797"/>
                  </a:lnTo>
                  <a:lnTo>
                    <a:pt x="902" y="799"/>
                  </a:lnTo>
                  <a:lnTo>
                    <a:pt x="889" y="798"/>
                  </a:lnTo>
                  <a:lnTo>
                    <a:pt x="877" y="795"/>
                  </a:lnTo>
                  <a:lnTo>
                    <a:pt x="867" y="790"/>
                  </a:lnTo>
                  <a:lnTo>
                    <a:pt x="859" y="785"/>
                  </a:lnTo>
                  <a:lnTo>
                    <a:pt x="852" y="778"/>
                  </a:lnTo>
                  <a:lnTo>
                    <a:pt x="846" y="772"/>
                  </a:lnTo>
                  <a:lnTo>
                    <a:pt x="841" y="766"/>
                  </a:lnTo>
                  <a:lnTo>
                    <a:pt x="839" y="761"/>
                  </a:lnTo>
                  <a:lnTo>
                    <a:pt x="837" y="758"/>
                  </a:lnTo>
                  <a:lnTo>
                    <a:pt x="836" y="757"/>
                  </a:lnTo>
                  <a:lnTo>
                    <a:pt x="673" y="220"/>
                  </a:lnTo>
                  <a:lnTo>
                    <a:pt x="637" y="218"/>
                  </a:lnTo>
                  <a:lnTo>
                    <a:pt x="892" y="1093"/>
                  </a:lnTo>
                  <a:lnTo>
                    <a:pt x="657" y="1093"/>
                  </a:lnTo>
                  <a:lnTo>
                    <a:pt x="657" y="1617"/>
                  </a:lnTo>
                  <a:lnTo>
                    <a:pt x="656" y="1634"/>
                  </a:lnTo>
                  <a:lnTo>
                    <a:pt x="650" y="1649"/>
                  </a:lnTo>
                  <a:lnTo>
                    <a:pt x="641" y="1664"/>
                  </a:lnTo>
                  <a:lnTo>
                    <a:pt x="630" y="1674"/>
                  </a:lnTo>
                  <a:lnTo>
                    <a:pt x="616" y="1683"/>
                  </a:lnTo>
                  <a:lnTo>
                    <a:pt x="600" y="1689"/>
                  </a:lnTo>
                  <a:lnTo>
                    <a:pt x="583" y="1691"/>
                  </a:lnTo>
                  <a:lnTo>
                    <a:pt x="566" y="1689"/>
                  </a:lnTo>
                  <a:lnTo>
                    <a:pt x="551" y="1683"/>
                  </a:lnTo>
                  <a:lnTo>
                    <a:pt x="536" y="1674"/>
                  </a:lnTo>
                  <a:lnTo>
                    <a:pt x="526" y="1664"/>
                  </a:lnTo>
                  <a:lnTo>
                    <a:pt x="517" y="1649"/>
                  </a:lnTo>
                  <a:lnTo>
                    <a:pt x="511" y="1634"/>
                  </a:lnTo>
                  <a:lnTo>
                    <a:pt x="509" y="1617"/>
                  </a:lnTo>
                  <a:lnTo>
                    <a:pt x="509" y="1093"/>
                  </a:lnTo>
                  <a:lnTo>
                    <a:pt x="461" y="1093"/>
                  </a:lnTo>
                  <a:lnTo>
                    <a:pt x="461" y="1617"/>
                  </a:lnTo>
                  <a:lnTo>
                    <a:pt x="460" y="1634"/>
                  </a:lnTo>
                  <a:lnTo>
                    <a:pt x="454" y="1649"/>
                  </a:lnTo>
                  <a:lnTo>
                    <a:pt x="445" y="1664"/>
                  </a:lnTo>
                  <a:lnTo>
                    <a:pt x="433" y="1674"/>
                  </a:lnTo>
                  <a:lnTo>
                    <a:pt x="420" y="1683"/>
                  </a:lnTo>
                  <a:lnTo>
                    <a:pt x="404" y="1689"/>
                  </a:lnTo>
                  <a:lnTo>
                    <a:pt x="387" y="1691"/>
                  </a:lnTo>
                  <a:lnTo>
                    <a:pt x="369" y="1689"/>
                  </a:lnTo>
                  <a:lnTo>
                    <a:pt x="354" y="1683"/>
                  </a:lnTo>
                  <a:lnTo>
                    <a:pt x="340" y="1674"/>
                  </a:lnTo>
                  <a:lnTo>
                    <a:pt x="329" y="1664"/>
                  </a:lnTo>
                  <a:lnTo>
                    <a:pt x="320" y="1649"/>
                  </a:lnTo>
                  <a:lnTo>
                    <a:pt x="314" y="1634"/>
                  </a:lnTo>
                  <a:lnTo>
                    <a:pt x="312" y="1617"/>
                  </a:lnTo>
                  <a:lnTo>
                    <a:pt x="312" y="1093"/>
                  </a:lnTo>
                  <a:lnTo>
                    <a:pt x="78" y="1093"/>
                  </a:lnTo>
                  <a:lnTo>
                    <a:pt x="335" y="215"/>
                  </a:lnTo>
                  <a:lnTo>
                    <a:pt x="301" y="215"/>
                  </a:lnTo>
                  <a:lnTo>
                    <a:pt x="139" y="747"/>
                  </a:lnTo>
                  <a:lnTo>
                    <a:pt x="131" y="760"/>
                  </a:lnTo>
                  <a:lnTo>
                    <a:pt x="123" y="770"/>
                  </a:lnTo>
                  <a:lnTo>
                    <a:pt x="113" y="777"/>
                  </a:lnTo>
                  <a:lnTo>
                    <a:pt x="103" y="783"/>
                  </a:lnTo>
                  <a:lnTo>
                    <a:pt x="93" y="787"/>
                  </a:lnTo>
                  <a:lnTo>
                    <a:pt x="83" y="789"/>
                  </a:lnTo>
                  <a:lnTo>
                    <a:pt x="74" y="790"/>
                  </a:lnTo>
                  <a:lnTo>
                    <a:pt x="67" y="791"/>
                  </a:lnTo>
                  <a:lnTo>
                    <a:pt x="60" y="791"/>
                  </a:lnTo>
                  <a:lnTo>
                    <a:pt x="57" y="790"/>
                  </a:lnTo>
                  <a:lnTo>
                    <a:pt x="55" y="790"/>
                  </a:lnTo>
                  <a:lnTo>
                    <a:pt x="41" y="785"/>
                  </a:lnTo>
                  <a:lnTo>
                    <a:pt x="28" y="779"/>
                  </a:lnTo>
                  <a:lnTo>
                    <a:pt x="19" y="772"/>
                  </a:lnTo>
                  <a:lnTo>
                    <a:pt x="12" y="763"/>
                  </a:lnTo>
                  <a:lnTo>
                    <a:pt x="7" y="755"/>
                  </a:lnTo>
                  <a:lnTo>
                    <a:pt x="3" y="746"/>
                  </a:lnTo>
                  <a:lnTo>
                    <a:pt x="2" y="738"/>
                  </a:lnTo>
                  <a:lnTo>
                    <a:pt x="0" y="731"/>
                  </a:lnTo>
                  <a:lnTo>
                    <a:pt x="0" y="719"/>
                  </a:lnTo>
                  <a:lnTo>
                    <a:pt x="1" y="716"/>
                  </a:lnTo>
                  <a:lnTo>
                    <a:pt x="1" y="715"/>
                  </a:lnTo>
                  <a:lnTo>
                    <a:pt x="5" y="700"/>
                  </a:lnTo>
                  <a:lnTo>
                    <a:pt x="9" y="684"/>
                  </a:lnTo>
                  <a:lnTo>
                    <a:pt x="15" y="665"/>
                  </a:lnTo>
                  <a:lnTo>
                    <a:pt x="21" y="645"/>
                  </a:lnTo>
                  <a:lnTo>
                    <a:pt x="27" y="621"/>
                  </a:lnTo>
                  <a:lnTo>
                    <a:pt x="34" y="597"/>
                  </a:lnTo>
                  <a:lnTo>
                    <a:pt x="42" y="571"/>
                  </a:lnTo>
                  <a:lnTo>
                    <a:pt x="50" y="544"/>
                  </a:lnTo>
                  <a:lnTo>
                    <a:pt x="58" y="516"/>
                  </a:lnTo>
                  <a:lnTo>
                    <a:pt x="67" y="488"/>
                  </a:lnTo>
                  <a:lnTo>
                    <a:pt x="75" y="458"/>
                  </a:lnTo>
                  <a:lnTo>
                    <a:pt x="84" y="429"/>
                  </a:lnTo>
                  <a:lnTo>
                    <a:pt x="93" y="399"/>
                  </a:lnTo>
                  <a:lnTo>
                    <a:pt x="101" y="370"/>
                  </a:lnTo>
                  <a:lnTo>
                    <a:pt x="110" y="342"/>
                  </a:lnTo>
                  <a:lnTo>
                    <a:pt x="118" y="313"/>
                  </a:lnTo>
                  <a:lnTo>
                    <a:pt x="126" y="286"/>
                  </a:lnTo>
                  <a:lnTo>
                    <a:pt x="134" y="260"/>
                  </a:lnTo>
                  <a:lnTo>
                    <a:pt x="141" y="236"/>
                  </a:lnTo>
                  <a:lnTo>
                    <a:pt x="148" y="212"/>
                  </a:lnTo>
                  <a:lnTo>
                    <a:pt x="155" y="191"/>
                  </a:lnTo>
                  <a:lnTo>
                    <a:pt x="160" y="172"/>
                  </a:lnTo>
                  <a:lnTo>
                    <a:pt x="166" y="155"/>
                  </a:lnTo>
                  <a:lnTo>
                    <a:pt x="169" y="141"/>
                  </a:lnTo>
                  <a:lnTo>
                    <a:pt x="173" y="129"/>
                  </a:lnTo>
                  <a:lnTo>
                    <a:pt x="176" y="121"/>
                  </a:lnTo>
                  <a:lnTo>
                    <a:pt x="177" y="116"/>
                  </a:lnTo>
                  <a:lnTo>
                    <a:pt x="178" y="114"/>
                  </a:lnTo>
                  <a:lnTo>
                    <a:pt x="187" y="93"/>
                  </a:lnTo>
                  <a:lnTo>
                    <a:pt x="198" y="75"/>
                  </a:lnTo>
                  <a:lnTo>
                    <a:pt x="210" y="60"/>
                  </a:lnTo>
                  <a:lnTo>
                    <a:pt x="223" y="46"/>
                  </a:lnTo>
                  <a:lnTo>
                    <a:pt x="235" y="35"/>
                  </a:lnTo>
                  <a:lnTo>
                    <a:pt x="249" y="26"/>
                  </a:lnTo>
                  <a:lnTo>
                    <a:pt x="262" y="19"/>
                  </a:lnTo>
                  <a:lnTo>
                    <a:pt x="276" y="13"/>
                  </a:lnTo>
                  <a:lnTo>
                    <a:pt x="289" y="9"/>
                  </a:lnTo>
                  <a:lnTo>
                    <a:pt x="300" y="6"/>
                  </a:lnTo>
                  <a:lnTo>
                    <a:pt x="311" y="4"/>
                  </a:lnTo>
                  <a:lnTo>
                    <a:pt x="321" y="2"/>
                  </a:lnTo>
                  <a:lnTo>
                    <a:pt x="328" y="1"/>
                  </a:lnTo>
                  <a:lnTo>
                    <a:pt x="339" y="1"/>
                  </a:lnTo>
                  <a:lnTo>
                    <a:pt x="6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7">
              <a:extLst>
                <a:ext uri="{FF2B5EF4-FFF2-40B4-BE49-F238E27FC236}">
                  <a16:creationId xmlns:a16="http://schemas.microsoft.com/office/drawing/2014/main" id="{57836CF9-4A53-4C38-951C-CDDD946D3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2263" y="1755776"/>
              <a:ext cx="560388" cy="563563"/>
            </a:xfrm>
            <a:custGeom>
              <a:avLst/>
              <a:gdLst/>
              <a:ahLst/>
              <a:cxnLst>
                <a:cxn ang="0">
                  <a:pos x="177" y="0"/>
                </a:cxn>
                <a:cxn ang="0">
                  <a:pos x="203" y="1"/>
                </a:cxn>
                <a:cxn ang="0">
                  <a:pos x="228" y="7"/>
                </a:cxn>
                <a:cxn ang="0">
                  <a:pos x="252" y="16"/>
                </a:cxn>
                <a:cxn ang="0">
                  <a:pos x="273" y="28"/>
                </a:cxn>
                <a:cxn ang="0">
                  <a:pos x="293" y="43"/>
                </a:cxn>
                <a:cxn ang="0">
                  <a:pos x="310" y="61"/>
                </a:cxn>
                <a:cxn ang="0">
                  <a:pos x="325" y="80"/>
                </a:cxn>
                <a:cxn ang="0">
                  <a:pos x="337" y="102"/>
                </a:cxn>
                <a:cxn ang="0">
                  <a:pos x="346" y="125"/>
                </a:cxn>
                <a:cxn ang="0">
                  <a:pos x="352" y="150"/>
                </a:cxn>
                <a:cxn ang="0">
                  <a:pos x="353" y="177"/>
                </a:cxn>
                <a:cxn ang="0">
                  <a:pos x="352" y="203"/>
                </a:cxn>
                <a:cxn ang="0">
                  <a:pos x="346" y="228"/>
                </a:cxn>
                <a:cxn ang="0">
                  <a:pos x="337" y="252"/>
                </a:cxn>
                <a:cxn ang="0">
                  <a:pos x="325" y="274"/>
                </a:cxn>
                <a:cxn ang="0">
                  <a:pos x="310" y="294"/>
                </a:cxn>
                <a:cxn ang="0">
                  <a:pos x="293" y="311"/>
                </a:cxn>
                <a:cxn ang="0">
                  <a:pos x="273" y="326"/>
                </a:cxn>
                <a:cxn ang="0">
                  <a:pos x="252" y="338"/>
                </a:cxn>
                <a:cxn ang="0">
                  <a:pos x="228" y="347"/>
                </a:cxn>
                <a:cxn ang="0">
                  <a:pos x="203" y="353"/>
                </a:cxn>
                <a:cxn ang="0">
                  <a:pos x="177" y="355"/>
                </a:cxn>
                <a:cxn ang="0">
                  <a:pos x="150" y="353"/>
                </a:cxn>
                <a:cxn ang="0">
                  <a:pos x="125" y="347"/>
                </a:cxn>
                <a:cxn ang="0">
                  <a:pos x="102" y="338"/>
                </a:cxn>
                <a:cxn ang="0">
                  <a:pos x="81" y="326"/>
                </a:cxn>
                <a:cxn ang="0">
                  <a:pos x="61" y="311"/>
                </a:cxn>
                <a:cxn ang="0">
                  <a:pos x="43" y="294"/>
                </a:cxn>
                <a:cxn ang="0">
                  <a:pos x="29" y="274"/>
                </a:cxn>
                <a:cxn ang="0">
                  <a:pos x="17" y="252"/>
                </a:cxn>
                <a:cxn ang="0">
                  <a:pos x="8" y="228"/>
                </a:cxn>
                <a:cxn ang="0">
                  <a:pos x="2" y="203"/>
                </a:cxn>
                <a:cxn ang="0">
                  <a:pos x="0" y="177"/>
                </a:cxn>
                <a:cxn ang="0">
                  <a:pos x="2" y="150"/>
                </a:cxn>
                <a:cxn ang="0">
                  <a:pos x="8" y="125"/>
                </a:cxn>
                <a:cxn ang="0">
                  <a:pos x="17" y="102"/>
                </a:cxn>
                <a:cxn ang="0">
                  <a:pos x="29" y="80"/>
                </a:cxn>
                <a:cxn ang="0">
                  <a:pos x="43" y="61"/>
                </a:cxn>
                <a:cxn ang="0">
                  <a:pos x="61" y="43"/>
                </a:cxn>
                <a:cxn ang="0">
                  <a:pos x="81" y="28"/>
                </a:cxn>
                <a:cxn ang="0">
                  <a:pos x="102" y="16"/>
                </a:cxn>
                <a:cxn ang="0">
                  <a:pos x="125" y="7"/>
                </a:cxn>
                <a:cxn ang="0">
                  <a:pos x="150" y="1"/>
                </a:cxn>
                <a:cxn ang="0">
                  <a:pos x="177" y="0"/>
                </a:cxn>
              </a:cxnLst>
              <a:rect l="0" t="0" r="r" b="b"/>
              <a:pathLst>
                <a:path w="353" h="355">
                  <a:moveTo>
                    <a:pt x="177" y="0"/>
                  </a:moveTo>
                  <a:lnTo>
                    <a:pt x="203" y="1"/>
                  </a:lnTo>
                  <a:lnTo>
                    <a:pt x="228" y="7"/>
                  </a:lnTo>
                  <a:lnTo>
                    <a:pt x="252" y="16"/>
                  </a:lnTo>
                  <a:lnTo>
                    <a:pt x="273" y="28"/>
                  </a:lnTo>
                  <a:lnTo>
                    <a:pt x="293" y="43"/>
                  </a:lnTo>
                  <a:lnTo>
                    <a:pt x="310" y="61"/>
                  </a:lnTo>
                  <a:lnTo>
                    <a:pt x="325" y="80"/>
                  </a:lnTo>
                  <a:lnTo>
                    <a:pt x="337" y="102"/>
                  </a:lnTo>
                  <a:lnTo>
                    <a:pt x="346" y="125"/>
                  </a:lnTo>
                  <a:lnTo>
                    <a:pt x="352" y="150"/>
                  </a:lnTo>
                  <a:lnTo>
                    <a:pt x="353" y="177"/>
                  </a:lnTo>
                  <a:lnTo>
                    <a:pt x="352" y="203"/>
                  </a:lnTo>
                  <a:lnTo>
                    <a:pt x="346" y="228"/>
                  </a:lnTo>
                  <a:lnTo>
                    <a:pt x="337" y="252"/>
                  </a:lnTo>
                  <a:lnTo>
                    <a:pt x="325" y="274"/>
                  </a:lnTo>
                  <a:lnTo>
                    <a:pt x="310" y="294"/>
                  </a:lnTo>
                  <a:lnTo>
                    <a:pt x="293" y="311"/>
                  </a:lnTo>
                  <a:lnTo>
                    <a:pt x="273" y="326"/>
                  </a:lnTo>
                  <a:lnTo>
                    <a:pt x="252" y="338"/>
                  </a:lnTo>
                  <a:lnTo>
                    <a:pt x="228" y="347"/>
                  </a:lnTo>
                  <a:lnTo>
                    <a:pt x="203" y="353"/>
                  </a:lnTo>
                  <a:lnTo>
                    <a:pt x="177" y="355"/>
                  </a:lnTo>
                  <a:lnTo>
                    <a:pt x="150" y="353"/>
                  </a:lnTo>
                  <a:lnTo>
                    <a:pt x="125" y="347"/>
                  </a:lnTo>
                  <a:lnTo>
                    <a:pt x="102" y="338"/>
                  </a:lnTo>
                  <a:lnTo>
                    <a:pt x="81" y="326"/>
                  </a:lnTo>
                  <a:lnTo>
                    <a:pt x="61" y="311"/>
                  </a:lnTo>
                  <a:lnTo>
                    <a:pt x="43" y="294"/>
                  </a:lnTo>
                  <a:lnTo>
                    <a:pt x="29" y="274"/>
                  </a:lnTo>
                  <a:lnTo>
                    <a:pt x="17" y="252"/>
                  </a:lnTo>
                  <a:lnTo>
                    <a:pt x="8" y="228"/>
                  </a:lnTo>
                  <a:lnTo>
                    <a:pt x="2" y="203"/>
                  </a:lnTo>
                  <a:lnTo>
                    <a:pt x="0" y="177"/>
                  </a:lnTo>
                  <a:lnTo>
                    <a:pt x="2" y="150"/>
                  </a:lnTo>
                  <a:lnTo>
                    <a:pt x="8" y="125"/>
                  </a:lnTo>
                  <a:lnTo>
                    <a:pt x="17" y="102"/>
                  </a:lnTo>
                  <a:lnTo>
                    <a:pt x="29" y="80"/>
                  </a:lnTo>
                  <a:lnTo>
                    <a:pt x="43" y="61"/>
                  </a:lnTo>
                  <a:lnTo>
                    <a:pt x="61" y="43"/>
                  </a:lnTo>
                  <a:lnTo>
                    <a:pt x="81" y="28"/>
                  </a:lnTo>
                  <a:lnTo>
                    <a:pt x="102" y="16"/>
                  </a:lnTo>
                  <a:lnTo>
                    <a:pt x="125" y="7"/>
                  </a:lnTo>
                  <a:lnTo>
                    <a:pt x="150" y="1"/>
                  </a:lnTo>
                  <a:lnTo>
                    <a:pt x="1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5" name="Group 201">
            <a:extLst>
              <a:ext uri="{FF2B5EF4-FFF2-40B4-BE49-F238E27FC236}">
                <a16:creationId xmlns:a16="http://schemas.microsoft.com/office/drawing/2014/main" id="{8150DBBD-5AFE-49FD-94A0-BEB6634AAFD4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4835046" y="2213913"/>
            <a:ext cx="546925" cy="1529981"/>
            <a:chOff x="4448175" y="1792288"/>
            <a:chExt cx="1192213" cy="3317875"/>
          </a:xfrm>
          <a:solidFill>
            <a:schemeClr val="tx1">
              <a:lumMod val="75000"/>
              <a:lumOff val="2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16E745BD-6695-4DAC-9C52-BCF286F454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3138" y="1792288"/>
              <a:ext cx="536575" cy="538163"/>
            </a:xfrm>
            <a:custGeom>
              <a:avLst/>
              <a:gdLst/>
              <a:ahLst/>
              <a:cxnLst>
                <a:cxn ang="0">
                  <a:pos x="169" y="0"/>
                </a:cxn>
                <a:cxn ang="0">
                  <a:pos x="194" y="2"/>
                </a:cxn>
                <a:cxn ang="0">
                  <a:pos x="218" y="7"/>
                </a:cxn>
                <a:cxn ang="0">
                  <a:pos x="240" y="16"/>
                </a:cxn>
                <a:cxn ang="0">
                  <a:pos x="261" y="27"/>
                </a:cxn>
                <a:cxn ang="0">
                  <a:pos x="280" y="42"/>
                </a:cxn>
                <a:cxn ang="0">
                  <a:pos x="296" y="59"/>
                </a:cxn>
                <a:cxn ang="0">
                  <a:pos x="311" y="77"/>
                </a:cxn>
                <a:cxn ang="0">
                  <a:pos x="322" y="98"/>
                </a:cxn>
                <a:cxn ang="0">
                  <a:pos x="331" y="120"/>
                </a:cxn>
                <a:cxn ang="0">
                  <a:pos x="336" y="144"/>
                </a:cxn>
                <a:cxn ang="0">
                  <a:pos x="338" y="169"/>
                </a:cxn>
                <a:cxn ang="0">
                  <a:pos x="336" y="194"/>
                </a:cxn>
                <a:cxn ang="0">
                  <a:pos x="331" y="218"/>
                </a:cxn>
                <a:cxn ang="0">
                  <a:pos x="322" y="240"/>
                </a:cxn>
                <a:cxn ang="0">
                  <a:pos x="311" y="262"/>
                </a:cxn>
                <a:cxn ang="0">
                  <a:pos x="296" y="280"/>
                </a:cxn>
                <a:cxn ang="0">
                  <a:pos x="280" y="297"/>
                </a:cxn>
                <a:cxn ang="0">
                  <a:pos x="261" y="312"/>
                </a:cxn>
                <a:cxn ang="0">
                  <a:pos x="240" y="323"/>
                </a:cxn>
                <a:cxn ang="0">
                  <a:pos x="218" y="332"/>
                </a:cxn>
                <a:cxn ang="0">
                  <a:pos x="194" y="337"/>
                </a:cxn>
                <a:cxn ang="0">
                  <a:pos x="169" y="339"/>
                </a:cxn>
                <a:cxn ang="0">
                  <a:pos x="144" y="337"/>
                </a:cxn>
                <a:cxn ang="0">
                  <a:pos x="120" y="332"/>
                </a:cxn>
                <a:cxn ang="0">
                  <a:pos x="98" y="323"/>
                </a:cxn>
                <a:cxn ang="0">
                  <a:pos x="77" y="312"/>
                </a:cxn>
                <a:cxn ang="0">
                  <a:pos x="58" y="297"/>
                </a:cxn>
                <a:cxn ang="0">
                  <a:pos x="41" y="280"/>
                </a:cxn>
                <a:cxn ang="0">
                  <a:pos x="27" y="262"/>
                </a:cxn>
                <a:cxn ang="0">
                  <a:pos x="16" y="240"/>
                </a:cxn>
                <a:cxn ang="0">
                  <a:pos x="7" y="218"/>
                </a:cxn>
                <a:cxn ang="0">
                  <a:pos x="2" y="194"/>
                </a:cxn>
                <a:cxn ang="0">
                  <a:pos x="0" y="169"/>
                </a:cxn>
                <a:cxn ang="0">
                  <a:pos x="2" y="144"/>
                </a:cxn>
                <a:cxn ang="0">
                  <a:pos x="7" y="120"/>
                </a:cxn>
                <a:cxn ang="0">
                  <a:pos x="16" y="98"/>
                </a:cxn>
                <a:cxn ang="0">
                  <a:pos x="27" y="77"/>
                </a:cxn>
                <a:cxn ang="0">
                  <a:pos x="41" y="59"/>
                </a:cxn>
                <a:cxn ang="0">
                  <a:pos x="58" y="42"/>
                </a:cxn>
                <a:cxn ang="0">
                  <a:pos x="77" y="27"/>
                </a:cxn>
                <a:cxn ang="0">
                  <a:pos x="98" y="16"/>
                </a:cxn>
                <a:cxn ang="0">
                  <a:pos x="120" y="7"/>
                </a:cxn>
                <a:cxn ang="0">
                  <a:pos x="144" y="2"/>
                </a:cxn>
                <a:cxn ang="0">
                  <a:pos x="169" y="0"/>
                </a:cxn>
              </a:cxnLst>
              <a:rect l="0" t="0" r="r" b="b"/>
              <a:pathLst>
                <a:path w="338" h="339">
                  <a:moveTo>
                    <a:pt x="169" y="0"/>
                  </a:moveTo>
                  <a:lnTo>
                    <a:pt x="194" y="2"/>
                  </a:lnTo>
                  <a:lnTo>
                    <a:pt x="218" y="7"/>
                  </a:lnTo>
                  <a:lnTo>
                    <a:pt x="240" y="16"/>
                  </a:lnTo>
                  <a:lnTo>
                    <a:pt x="261" y="27"/>
                  </a:lnTo>
                  <a:lnTo>
                    <a:pt x="280" y="42"/>
                  </a:lnTo>
                  <a:lnTo>
                    <a:pt x="296" y="59"/>
                  </a:lnTo>
                  <a:lnTo>
                    <a:pt x="311" y="77"/>
                  </a:lnTo>
                  <a:lnTo>
                    <a:pt x="322" y="98"/>
                  </a:lnTo>
                  <a:lnTo>
                    <a:pt x="331" y="120"/>
                  </a:lnTo>
                  <a:lnTo>
                    <a:pt x="336" y="144"/>
                  </a:lnTo>
                  <a:lnTo>
                    <a:pt x="338" y="169"/>
                  </a:lnTo>
                  <a:lnTo>
                    <a:pt x="336" y="194"/>
                  </a:lnTo>
                  <a:lnTo>
                    <a:pt x="331" y="218"/>
                  </a:lnTo>
                  <a:lnTo>
                    <a:pt x="322" y="240"/>
                  </a:lnTo>
                  <a:lnTo>
                    <a:pt x="311" y="262"/>
                  </a:lnTo>
                  <a:lnTo>
                    <a:pt x="296" y="280"/>
                  </a:lnTo>
                  <a:lnTo>
                    <a:pt x="280" y="297"/>
                  </a:lnTo>
                  <a:lnTo>
                    <a:pt x="261" y="312"/>
                  </a:lnTo>
                  <a:lnTo>
                    <a:pt x="240" y="323"/>
                  </a:lnTo>
                  <a:lnTo>
                    <a:pt x="218" y="332"/>
                  </a:lnTo>
                  <a:lnTo>
                    <a:pt x="194" y="337"/>
                  </a:lnTo>
                  <a:lnTo>
                    <a:pt x="169" y="339"/>
                  </a:lnTo>
                  <a:lnTo>
                    <a:pt x="144" y="337"/>
                  </a:lnTo>
                  <a:lnTo>
                    <a:pt x="120" y="332"/>
                  </a:lnTo>
                  <a:lnTo>
                    <a:pt x="98" y="323"/>
                  </a:lnTo>
                  <a:lnTo>
                    <a:pt x="77" y="312"/>
                  </a:lnTo>
                  <a:lnTo>
                    <a:pt x="58" y="297"/>
                  </a:lnTo>
                  <a:lnTo>
                    <a:pt x="41" y="280"/>
                  </a:lnTo>
                  <a:lnTo>
                    <a:pt x="27" y="262"/>
                  </a:lnTo>
                  <a:lnTo>
                    <a:pt x="16" y="240"/>
                  </a:lnTo>
                  <a:lnTo>
                    <a:pt x="7" y="218"/>
                  </a:lnTo>
                  <a:lnTo>
                    <a:pt x="2" y="194"/>
                  </a:lnTo>
                  <a:lnTo>
                    <a:pt x="0" y="169"/>
                  </a:lnTo>
                  <a:lnTo>
                    <a:pt x="2" y="144"/>
                  </a:lnTo>
                  <a:lnTo>
                    <a:pt x="7" y="120"/>
                  </a:lnTo>
                  <a:lnTo>
                    <a:pt x="16" y="98"/>
                  </a:lnTo>
                  <a:lnTo>
                    <a:pt x="27" y="77"/>
                  </a:lnTo>
                  <a:lnTo>
                    <a:pt x="41" y="59"/>
                  </a:lnTo>
                  <a:lnTo>
                    <a:pt x="58" y="42"/>
                  </a:lnTo>
                  <a:lnTo>
                    <a:pt x="77" y="27"/>
                  </a:lnTo>
                  <a:lnTo>
                    <a:pt x="98" y="16"/>
                  </a:lnTo>
                  <a:lnTo>
                    <a:pt x="120" y="7"/>
                  </a:lnTo>
                  <a:lnTo>
                    <a:pt x="144" y="2"/>
                  </a:lnTo>
                  <a:lnTo>
                    <a:pt x="1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7579E5E2-F8DD-4330-BF9F-A9EEB79D91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8175" y="2424113"/>
              <a:ext cx="1192213" cy="2686050"/>
            </a:xfrm>
            <a:custGeom>
              <a:avLst/>
              <a:gdLst/>
              <a:ahLst/>
              <a:cxnLst>
                <a:cxn ang="0">
                  <a:pos x="585" y="2"/>
                </a:cxn>
                <a:cxn ang="0">
                  <a:pos x="628" y="12"/>
                </a:cxn>
                <a:cxn ang="0">
                  <a:pos x="662" y="29"/>
                </a:cxn>
                <a:cxn ang="0">
                  <a:pos x="690" y="52"/>
                </a:cxn>
                <a:cxn ang="0">
                  <a:pos x="712" y="77"/>
                </a:cxn>
                <a:cxn ang="0">
                  <a:pos x="728" y="104"/>
                </a:cxn>
                <a:cxn ang="0">
                  <a:pos x="739" y="127"/>
                </a:cxn>
                <a:cxn ang="0">
                  <a:pos x="746" y="148"/>
                </a:cxn>
                <a:cxn ang="0">
                  <a:pos x="749" y="161"/>
                </a:cxn>
                <a:cxn ang="0">
                  <a:pos x="751" y="167"/>
                </a:cxn>
                <a:cxn ang="0">
                  <a:pos x="747" y="781"/>
                </a:cxn>
                <a:cxn ang="0">
                  <a:pos x="746" y="789"/>
                </a:cxn>
                <a:cxn ang="0">
                  <a:pos x="739" y="814"/>
                </a:cxn>
                <a:cxn ang="0">
                  <a:pos x="726" y="831"/>
                </a:cxn>
                <a:cxn ang="0">
                  <a:pos x="710" y="841"/>
                </a:cxn>
                <a:cxn ang="0">
                  <a:pos x="696" y="846"/>
                </a:cxn>
                <a:cxn ang="0">
                  <a:pos x="685" y="848"/>
                </a:cxn>
                <a:cxn ang="0">
                  <a:pos x="667" y="847"/>
                </a:cxn>
                <a:cxn ang="0">
                  <a:pos x="644" y="838"/>
                </a:cxn>
                <a:cxn ang="0">
                  <a:pos x="628" y="823"/>
                </a:cxn>
                <a:cxn ang="0">
                  <a:pos x="618" y="803"/>
                </a:cxn>
                <a:cxn ang="0">
                  <a:pos x="614" y="781"/>
                </a:cxn>
                <a:cxn ang="0">
                  <a:pos x="577" y="274"/>
                </a:cxn>
                <a:cxn ang="0">
                  <a:pos x="578" y="758"/>
                </a:cxn>
                <a:cxn ang="0">
                  <a:pos x="578" y="1605"/>
                </a:cxn>
                <a:cxn ang="0">
                  <a:pos x="571" y="1639"/>
                </a:cxn>
                <a:cxn ang="0">
                  <a:pos x="553" y="1666"/>
                </a:cxn>
                <a:cxn ang="0">
                  <a:pos x="525" y="1685"/>
                </a:cxn>
                <a:cxn ang="0">
                  <a:pos x="491" y="1692"/>
                </a:cxn>
                <a:cxn ang="0">
                  <a:pos x="457" y="1685"/>
                </a:cxn>
                <a:cxn ang="0">
                  <a:pos x="429" y="1666"/>
                </a:cxn>
                <a:cxn ang="0">
                  <a:pos x="411" y="1639"/>
                </a:cxn>
                <a:cxn ang="0">
                  <a:pos x="404" y="1605"/>
                </a:cxn>
                <a:cxn ang="0">
                  <a:pos x="348" y="841"/>
                </a:cxn>
                <a:cxn ang="0">
                  <a:pos x="346" y="1622"/>
                </a:cxn>
                <a:cxn ang="0">
                  <a:pos x="333" y="1654"/>
                </a:cxn>
                <a:cxn ang="0">
                  <a:pos x="309" y="1677"/>
                </a:cxn>
                <a:cxn ang="0">
                  <a:pos x="278" y="1690"/>
                </a:cxn>
                <a:cxn ang="0">
                  <a:pos x="243" y="1690"/>
                </a:cxn>
                <a:cxn ang="0">
                  <a:pos x="212" y="1677"/>
                </a:cxn>
                <a:cxn ang="0">
                  <a:pos x="188" y="1654"/>
                </a:cxn>
                <a:cxn ang="0">
                  <a:pos x="176" y="1622"/>
                </a:cxn>
                <a:cxn ang="0">
                  <a:pos x="174" y="761"/>
                </a:cxn>
                <a:cxn ang="0">
                  <a:pos x="134" y="275"/>
                </a:cxn>
                <a:cxn ang="0">
                  <a:pos x="133" y="781"/>
                </a:cxn>
                <a:cxn ang="0">
                  <a:pos x="126" y="811"/>
                </a:cxn>
                <a:cxn ang="0">
                  <a:pos x="108" y="833"/>
                </a:cxn>
                <a:cxn ang="0">
                  <a:pos x="82" y="846"/>
                </a:cxn>
                <a:cxn ang="0">
                  <a:pos x="51" y="846"/>
                </a:cxn>
                <a:cxn ang="0">
                  <a:pos x="25" y="833"/>
                </a:cxn>
                <a:cxn ang="0">
                  <a:pos x="6" y="811"/>
                </a:cxn>
                <a:cxn ang="0">
                  <a:pos x="0" y="781"/>
                </a:cxn>
                <a:cxn ang="0">
                  <a:pos x="1" y="178"/>
                </a:cxn>
                <a:cxn ang="0">
                  <a:pos x="8" y="144"/>
                </a:cxn>
                <a:cxn ang="0">
                  <a:pos x="22" y="101"/>
                </a:cxn>
                <a:cxn ang="0">
                  <a:pos x="44" y="68"/>
                </a:cxn>
                <a:cxn ang="0">
                  <a:pos x="69" y="43"/>
                </a:cxn>
                <a:cxn ang="0">
                  <a:pos x="97" y="26"/>
                </a:cxn>
                <a:cxn ang="0">
                  <a:pos x="126" y="14"/>
                </a:cxn>
                <a:cxn ang="0">
                  <a:pos x="152" y="7"/>
                </a:cxn>
                <a:cxn ang="0">
                  <a:pos x="175" y="4"/>
                </a:cxn>
                <a:cxn ang="0">
                  <a:pos x="192" y="2"/>
                </a:cxn>
                <a:cxn ang="0">
                  <a:pos x="561" y="0"/>
                </a:cxn>
              </a:cxnLst>
              <a:rect l="0" t="0" r="r" b="b"/>
              <a:pathLst>
                <a:path w="751" h="1692">
                  <a:moveTo>
                    <a:pt x="561" y="0"/>
                  </a:moveTo>
                  <a:lnTo>
                    <a:pt x="585" y="2"/>
                  </a:lnTo>
                  <a:lnTo>
                    <a:pt x="607" y="6"/>
                  </a:lnTo>
                  <a:lnTo>
                    <a:pt x="628" y="12"/>
                  </a:lnTo>
                  <a:lnTo>
                    <a:pt x="646" y="20"/>
                  </a:lnTo>
                  <a:lnTo>
                    <a:pt x="662" y="29"/>
                  </a:lnTo>
                  <a:lnTo>
                    <a:pt x="677" y="40"/>
                  </a:lnTo>
                  <a:lnTo>
                    <a:pt x="690" y="52"/>
                  </a:lnTo>
                  <a:lnTo>
                    <a:pt x="701" y="65"/>
                  </a:lnTo>
                  <a:lnTo>
                    <a:pt x="712" y="77"/>
                  </a:lnTo>
                  <a:lnTo>
                    <a:pt x="720" y="90"/>
                  </a:lnTo>
                  <a:lnTo>
                    <a:pt x="728" y="104"/>
                  </a:lnTo>
                  <a:lnTo>
                    <a:pt x="733" y="116"/>
                  </a:lnTo>
                  <a:lnTo>
                    <a:pt x="739" y="127"/>
                  </a:lnTo>
                  <a:lnTo>
                    <a:pt x="743" y="138"/>
                  </a:lnTo>
                  <a:lnTo>
                    <a:pt x="746" y="148"/>
                  </a:lnTo>
                  <a:lnTo>
                    <a:pt x="748" y="156"/>
                  </a:lnTo>
                  <a:lnTo>
                    <a:pt x="749" y="161"/>
                  </a:lnTo>
                  <a:lnTo>
                    <a:pt x="751" y="165"/>
                  </a:lnTo>
                  <a:lnTo>
                    <a:pt x="751" y="167"/>
                  </a:lnTo>
                  <a:lnTo>
                    <a:pt x="747" y="773"/>
                  </a:lnTo>
                  <a:lnTo>
                    <a:pt x="747" y="781"/>
                  </a:lnTo>
                  <a:lnTo>
                    <a:pt x="746" y="788"/>
                  </a:lnTo>
                  <a:lnTo>
                    <a:pt x="746" y="789"/>
                  </a:lnTo>
                  <a:lnTo>
                    <a:pt x="744" y="803"/>
                  </a:lnTo>
                  <a:lnTo>
                    <a:pt x="739" y="814"/>
                  </a:lnTo>
                  <a:lnTo>
                    <a:pt x="733" y="823"/>
                  </a:lnTo>
                  <a:lnTo>
                    <a:pt x="726" y="831"/>
                  </a:lnTo>
                  <a:lnTo>
                    <a:pt x="719" y="837"/>
                  </a:lnTo>
                  <a:lnTo>
                    <a:pt x="710" y="841"/>
                  </a:lnTo>
                  <a:lnTo>
                    <a:pt x="703" y="844"/>
                  </a:lnTo>
                  <a:lnTo>
                    <a:pt x="696" y="846"/>
                  </a:lnTo>
                  <a:lnTo>
                    <a:pt x="690" y="847"/>
                  </a:lnTo>
                  <a:lnTo>
                    <a:pt x="685" y="848"/>
                  </a:lnTo>
                  <a:lnTo>
                    <a:pt x="680" y="848"/>
                  </a:lnTo>
                  <a:lnTo>
                    <a:pt x="667" y="847"/>
                  </a:lnTo>
                  <a:lnTo>
                    <a:pt x="655" y="843"/>
                  </a:lnTo>
                  <a:lnTo>
                    <a:pt x="644" y="838"/>
                  </a:lnTo>
                  <a:lnTo>
                    <a:pt x="635" y="832"/>
                  </a:lnTo>
                  <a:lnTo>
                    <a:pt x="628" y="823"/>
                  </a:lnTo>
                  <a:lnTo>
                    <a:pt x="622" y="813"/>
                  </a:lnTo>
                  <a:lnTo>
                    <a:pt x="618" y="803"/>
                  </a:lnTo>
                  <a:lnTo>
                    <a:pt x="615" y="793"/>
                  </a:lnTo>
                  <a:lnTo>
                    <a:pt x="614" y="781"/>
                  </a:lnTo>
                  <a:lnTo>
                    <a:pt x="615" y="275"/>
                  </a:lnTo>
                  <a:lnTo>
                    <a:pt x="577" y="274"/>
                  </a:lnTo>
                  <a:lnTo>
                    <a:pt x="578" y="753"/>
                  </a:lnTo>
                  <a:lnTo>
                    <a:pt x="578" y="758"/>
                  </a:lnTo>
                  <a:lnTo>
                    <a:pt x="578" y="763"/>
                  </a:lnTo>
                  <a:lnTo>
                    <a:pt x="578" y="1605"/>
                  </a:lnTo>
                  <a:lnTo>
                    <a:pt x="577" y="1622"/>
                  </a:lnTo>
                  <a:lnTo>
                    <a:pt x="571" y="1639"/>
                  </a:lnTo>
                  <a:lnTo>
                    <a:pt x="564" y="1654"/>
                  </a:lnTo>
                  <a:lnTo>
                    <a:pt x="553" y="1666"/>
                  </a:lnTo>
                  <a:lnTo>
                    <a:pt x="540" y="1677"/>
                  </a:lnTo>
                  <a:lnTo>
                    <a:pt x="525" y="1685"/>
                  </a:lnTo>
                  <a:lnTo>
                    <a:pt x="509" y="1690"/>
                  </a:lnTo>
                  <a:lnTo>
                    <a:pt x="491" y="1692"/>
                  </a:lnTo>
                  <a:lnTo>
                    <a:pt x="473" y="1690"/>
                  </a:lnTo>
                  <a:lnTo>
                    <a:pt x="457" y="1685"/>
                  </a:lnTo>
                  <a:lnTo>
                    <a:pt x="442" y="1677"/>
                  </a:lnTo>
                  <a:lnTo>
                    <a:pt x="429" y="1666"/>
                  </a:lnTo>
                  <a:lnTo>
                    <a:pt x="418" y="1654"/>
                  </a:lnTo>
                  <a:lnTo>
                    <a:pt x="411" y="1639"/>
                  </a:lnTo>
                  <a:lnTo>
                    <a:pt x="405" y="1622"/>
                  </a:lnTo>
                  <a:lnTo>
                    <a:pt x="404" y="1605"/>
                  </a:lnTo>
                  <a:lnTo>
                    <a:pt x="404" y="841"/>
                  </a:lnTo>
                  <a:lnTo>
                    <a:pt x="348" y="841"/>
                  </a:lnTo>
                  <a:lnTo>
                    <a:pt x="348" y="1605"/>
                  </a:lnTo>
                  <a:lnTo>
                    <a:pt x="346" y="1622"/>
                  </a:lnTo>
                  <a:lnTo>
                    <a:pt x="341" y="1639"/>
                  </a:lnTo>
                  <a:lnTo>
                    <a:pt x="333" y="1654"/>
                  </a:lnTo>
                  <a:lnTo>
                    <a:pt x="322" y="1666"/>
                  </a:lnTo>
                  <a:lnTo>
                    <a:pt x="309" y="1677"/>
                  </a:lnTo>
                  <a:lnTo>
                    <a:pt x="295" y="1685"/>
                  </a:lnTo>
                  <a:lnTo>
                    <a:pt x="278" y="1690"/>
                  </a:lnTo>
                  <a:lnTo>
                    <a:pt x="261" y="1692"/>
                  </a:lnTo>
                  <a:lnTo>
                    <a:pt x="243" y="1690"/>
                  </a:lnTo>
                  <a:lnTo>
                    <a:pt x="227" y="1685"/>
                  </a:lnTo>
                  <a:lnTo>
                    <a:pt x="212" y="1677"/>
                  </a:lnTo>
                  <a:lnTo>
                    <a:pt x="199" y="1666"/>
                  </a:lnTo>
                  <a:lnTo>
                    <a:pt x="188" y="1654"/>
                  </a:lnTo>
                  <a:lnTo>
                    <a:pt x="181" y="1639"/>
                  </a:lnTo>
                  <a:lnTo>
                    <a:pt x="176" y="1622"/>
                  </a:lnTo>
                  <a:lnTo>
                    <a:pt x="174" y="1605"/>
                  </a:lnTo>
                  <a:lnTo>
                    <a:pt x="174" y="761"/>
                  </a:lnTo>
                  <a:lnTo>
                    <a:pt x="174" y="274"/>
                  </a:lnTo>
                  <a:lnTo>
                    <a:pt x="134" y="275"/>
                  </a:lnTo>
                  <a:lnTo>
                    <a:pt x="133" y="275"/>
                  </a:lnTo>
                  <a:lnTo>
                    <a:pt x="133" y="781"/>
                  </a:lnTo>
                  <a:lnTo>
                    <a:pt x="131" y="796"/>
                  </a:lnTo>
                  <a:lnTo>
                    <a:pt x="126" y="811"/>
                  </a:lnTo>
                  <a:lnTo>
                    <a:pt x="118" y="823"/>
                  </a:lnTo>
                  <a:lnTo>
                    <a:pt x="108" y="833"/>
                  </a:lnTo>
                  <a:lnTo>
                    <a:pt x="95" y="841"/>
                  </a:lnTo>
                  <a:lnTo>
                    <a:pt x="82" y="846"/>
                  </a:lnTo>
                  <a:lnTo>
                    <a:pt x="67" y="848"/>
                  </a:lnTo>
                  <a:lnTo>
                    <a:pt x="51" y="846"/>
                  </a:lnTo>
                  <a:lnTo>
                    <a:pt x="37" y="841"/>
                  </a:lnTo>
                  <a:lnTo>
                    <a:pt x="25" y="833"/>
                  </a:lnTo>
                  <a:lnTo>
                    <a:pt x="15" y="823"/>
                  </a:lnTo>
                  <a:lnTo>
                    <a:pt x="6" y="811"/>
                  </a:lnTo>
                  <a:lnTo>
                    <a:pt x="2" y="796"/>
                  </a:lnTo>
                  <a:lnTo>
                    <a:pt x="0" y="781"/>
                  </a:lnTo>
                  <a:lnTo>
                    <a:pt x="1" y="188"/>
                  </a:lnTo>
                  <a:lnTo>
                    <a:pt x="1" y="178"/>
                  </a:lnTo>
                  <a:lnTo>
                    <a:pt x="3" y="169"/>
                  </a:lnTo>
                  <a:lnTo>
                    <a:pt x="8" y="144"/>
                  </a:lnTo>
                  <a:lnTo>
                    <a:pt x="14" y="121"/>
                  </a:lnTo>
                  <a:lnTo>
                    <a:pt x="22" y="101"/>
                  </a:lnTo>
                  <a:lnTo>
                    <a:pt x="33" y="84"/>
                  </a:lnTo>
                  <a:lnTo>
                    <a:pt x="44" y="68"/>
                  </a:lnTo>
                  <a:lnTo>
                    <a:pt x="56" y="55"/>
                  </a:lnTo>
                  <a:lnTo>
                    <a:pt x="69" y="43"/>
                  </a:lnTo>
                  <a:lnTo>
                    <a:pt x="83" y="34"/>
                  </a:lnTo>
                  <a:lnTo>
                    <a:pt x="97" y="26"/>
                  </a:lnTo>
                  <a:lnTo>
                    <a:pt x="111" y="20"/>
                  </a:lnTo>
                  <a:lnTo>
                    <a:pt x="126" y="14"/>
                  </a:lnTo>
                  <a:lnTo>
                    <a:pt x="139" y="10"/>
                  </a:lnTo>
                  <a:lnTo>
                    <a:pt x="152" y="7"/>
                  </a:lnTo>
                  <a:lnTo>
                    <a:pt x="164" y="5"/>
                  </a:lnTo>
                  <a:lnTo>
                    <a:pt x="175" y="4"/>
                  </a:lnTo>
                  <a:lnTo>
                    <a:pt x="184" y="3"/>
                  </a:lnTo>
                  <a:lnTo>
                    <a:pt x="192" y="2"/>
                  </a:lnTo>
                  <a:lnTo>
                    <a:pt x="203" y="2"/>
                  </a:lnTo>
                  <a:lnTo>
                    <a:pt x="5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Dikdörtgen 15">
            <a:extLst>
              <a:ext uri="{FF2B5EF4-FFF2-40B4-BE49-F238E27FC236}">
                <a16:creationId xmlns:a16="http://schemas.microsoft.com/office/drawing/2014/main" id="{1FD18633-D9F7-4E03-8AAD-291880F66610}"/>
              </a:ext>
            </a:extLst>
          </p:cNvPr>
          <p:cNvSpPr/>
          <p:nvPr/>
        </p:nvSpPr>
        <p:spPr>
          <a:xfrm>
            <a:off x="1732190" y="5848951"/>
            <a:ext cx="561662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Adıgüzel, Ö., </a:t>
            </a:r>
            <a:r>
              <a:rPr lang="tr-TR" sz="1000" dirty="0" err="1">
                <a:solidFill>
                  <a:srgbClr val="222222"/>
                </a:solidFill>
              </a:rPr>
              <a:t>Metinnam</a:t>
            </a:r>
            <a:r>
              <a:rPr lang="tr-TR" sz="1000" dirty="0">
                <a:solidFill>
                  <a:srgbClr val="222222"/>
                </a:solidFill>
              </a:rPr>
              <a:t>, İ., &amp; Özen, Z. (2014). Yaratıcı Drama Bibliyografyası. </a:t>
            </a:r>
            <a:r>
              <a:rPr lang="tr-TR" sz="1000" i="1" dirty="0">
                <a:solidFill>
                  <a:srgbClr val="222222"/>
                </a:solidFill>
              </a:rPr>
              <a:t>Ankara: </a:t>
            </a:r>
            <a:r>
              <a:rPr lang="tr-TR" sz="1000" i="1" dirty="0" err="1">
                <a:solidFill>
                  <a:srgbClr val="222222"/>
                </a:solidFill>
              </a:rPr>
              <a:t>Pegem</a:t>
            </a:r>
            <a:r>
              <a:rPr lang="tr-TR" sz="1000" i="1" dirty="0">
                <a:solidFill>
                  <a:srgbClr val="222222"/>
                </a:solidFill>
              </a:rPr>
              <a:t> Akademi</a:t>
            </a:r>
            <a:r>
              <a:rPr lang="tr-TR" sz="1000" dirty="0">
                <a:solidFill>
                  <a:srgbClr val="222222"/>
                </a:solidFill>
              </a:rPr>
              <a:t>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4134002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4435967"/>
            <a:ext cx="9036496" cy="9761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grpSp>
        <p:nvGrpSpPr>
          <p:cNvPr id="39" name="Group 38"/>
          <p:cNvGrpSpPr/>
          <p:nvPr/>
        </p:nvGrpSpPr>
        <p:grpSpPr>
          <a:xfrm>
            <a:off x="3554991" y="4336320"/>
            <a:ext cx="2150846" cy="1000649"/>
            <a:chOff x="4570412" y="3619500"/>
            <a:chExt cx="3048000" cy="2667000"/>
          </a:xfrm>
        </p:grpSpPr>
        <p:sp>
          <p:nvSpPr>
            <p:cNvPr id="40" name="Rectangle 39"/>
            <p:cNvSpPr/>
            <p:nvPr/>
          </p:nvSpPr>
          <p:spPr>
            <a:xfrm>
              <a:off x="4570412" y="4038600"/>
              <a:ext cx="3048000" cy="1828800"/>
            </a:xfrm>
            <a:prstGeom prst="rect">
              <a:avLst/>
            </a:prstGeom>
            <a:gradFill>
              <a:gsLst>
                <a:gs pos="100000">
                  <a:schemeClr val="bg1">
                    <a:lumMod val="75000"/>
                  </a:schemeClr>
                </a:gs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95000"/>
                  </a:schemeClr>
                </a:gs>
              </a:gsLst>
              <a:lin ang="0" scaled="1"/>
            </a:gradFill>
            <a:ln>
              <a:noFill/>
            </a:ln>
            <a:effectLst>
              <a:outerShdw blurRad="304800" dir="18900000" sy="23000" kx="-1200000" algn="bl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 dirty="0"/>
            </a:p>
          </p:txBody>
        </p:sp>
        <p:sp>
          <p:nvSpPr>
            <p:cNvPr id="41" name="Oval 40"/>
            <p:cNvSpPr/>
            <p:nvPr/>
          </p:nvSpPr>
          <p:spPr>
            <a:xfrm>
              <a:off x="4570412" y="3619500"/>
              <a:ext cx="3048000" cy="838200"/>
            </a:xfrm>
            <a:prstGeom prst="ellipse">
              <a:avLst/>
            </a:prstGeom>
            <a:gradFill>
              <a:gsLst>
                <a:gs pos="100000">
                  <a:schemeClr val="bg1">
                    <a:lumMod val="85000"/>
                  </a:schemeClr>
                </a:gs>
                <a:gs pos="0">
                  <a:schemeClr val="bg1">
                    <a:lumMod val="85000"/>
                  </a:schemeClr>
                </a:gs>
                <a:gs pos="50000">
                  <a:schemeClr val="bg1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/>
            </a:p>
          </p:txBody>
        </p:sp>
        <p:sp>
          <p:nvSpPr>
            <p:cNvPr id="42" name="Oval 41"/>
            <p:cNvSpPr/>
            <p:nvPr/>
          </p:nvSpPr>
          <p:spPr>
            <a:xfrm>
              <a:off x="4570412" y="5448300"/>
              <a:ext cx="3048000" cy="83820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65000"/>
                  </a:schemeClr>
                </a:gs>
                <a:gs pos="0">
                  <a:schemeClr val="bg1">
                    <a:lumMod val="65000"/>
                  </a:schemeClr>
                </a:gs>
                <a:gs pos="5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131157" y="4564656"/>
            <a:ext cx="968567" cy="847496"/>
            <a:chOff x="4113212" y="3276600"/>
            <a:chExt cx="3048000" cy="2667000"/>
          </a:xfrm>
        </p:grpSpPr>
        <p:sp>
          <p:nvSpPr>
            <p:cNvPr id="44" name="Rectangle 43"/>
            <p:cNvSpPr/>
            <p:nvPr/>
          </p:nvSpPr>
          <p:spPr>
            <a:xfrm>
              <a:off x="4113212" y="3695700"/>
              <a:ext cx="3048000" cy="1828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/>
            </a:p>
          </p:txBody>
        </p:sp>
        <p:sp>
          <p:nvSpPr>
            <p:cNvPr id="45" name="Oval 44"/>
            <p:cNvSpPr/>
            <p:nvPr/>
          </p:nvSpPr>
          <p:spPr>
            <a:xfrm>
              <a:off x="4113212" y="3276600"/>
              <a:ext cx="3048000" cy="8382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/>
            </a:p>
          </p:txBody>
        </p:sp>
        <p:sp>
          <p:nvSpPr>
            <p:cNvPr id="46" name="Oval 45"/>
            <p:cNvSpPr/>
            <p:nvPr/>
          </p:nvSpPr>
          <p:spPr>
            <a:xfrm>
              <a:off x="4113212" y="5105400"/>
              <a:ext cx="3048000" cy="8382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350" dirty="0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12532"/>
            <a:ext cx="9144001" cy="80412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3000" b="1" dirty="0">
                <a:solidFill>
                  <a:schemeClr val="bg1"/>
                </a:solidFill>
              </a:rPr>
              <a:t>Yaratıcı </a:t>
            </a:r>
            <a:r>
              <a:rPr lang="tr-TR" sz="3000" b="1" dirty="0" err="1">
                <a:solidFill>
                  <a:schemeClr val="bg1"/>
                </a:solidFill>
              </a:rPr>
              <a:t>Dramanın</a:t>
            </a:r>
            <a:r>
              <a:rPr lang="tr-TR" sz="3000" b="1" dirty="0">
                <a:solidFill>
                  <a:schemeClr val="bg1"/>
                </a:solidFill>
              </a:rPr>
              <a:t> Bir Amaç – Bir Ders Olarak  Kullanımı</a:t>
            </a:r>
            <a:endParaRPr lang="en-US" sz="3000" dirty="0"/>
          </a:p>
        </p:txBody>
      </p:sp>
      <p:sp>
        <p:nvSpPr>
          <p:cNvPr id="32" name="Freeform 31"/>
          <p:cNvSpPr/>
          <p:nvPr/>
        </p:nvSpPr>
        <p:spPr>
          <a:xfrm>
            <a:off x="2056744" y="3315586"/>
            <a:ext cx="5467584" cy="1199546"/>
          </a:xfrm>
          <a:custGeom>
            <a:avLst/>
            <a:gdLst>
              <a:gd name="connsiteX0" fmla="*/ 90979 w 8479541"/>
              <a:gd name="connsiteY0" fmla="*/ 385515 h 3430640"/>
              <a:gd name="connsiteX1" fmla="*/ 8389590 w 8479541"/>
              <a:gd name="connsiteY1" fmla="*/ 376889 h 3430640"/>
              <a:gd name="connsiteX2" fmla="*/ 4231658 w 8479541"/>
              <a:gd name="connsiteY2" fmla="*/ 3430640 h 3430640"/>
              <a:gd name="connsiteX3" fmla="*/ 90979 w 8479541"/>
              <a:gd name="connsiteY3" fmla="*/ 385515 h 3430640"/>
              <a:gd name="connsiteX0" fmla="*/ 90979 w 8479541"/>
              <a:gd name="connsiteY0" fmla="*/ 8626 h 3053751"/>
              <a:gd name="connsiteX1" fmla="*/ 8389590 w 8479541"/>
              <a:gd name="connsiteY1" fmla="*/ 0 h 3053751"/>
              <a:gd name="connsiteX2" fmla="*/ 4231658 w 8479541"/>
              <a:gd name="connsiteY2" fmla="*/ 3053751 h 3053751"/>
              <a:gd name="connsiteX3" fmla="*/ 90979 w 8479541"/>
              <a:gd name="connsiteY3" fmla="*/ 8626 h 3053751"/>
              <a:gd name="connsiteX0" fmla="*/ 0 w 8388562"/>
              <a:gd name="connsiteY0" fmla="*/ 8626 h 3053751"/>
              <a:gd name="connsiteX1" fmla="*/ 8298611 w 8388562"/>
              <a:gd name="connsiteY1" fmla="*/ 0 h 3053751"/>
              <a:gd name="connsiteX2" fmla="*/ 4140679 w 8388562"/>
              <a:gd name="connsiteY2" fmla="*/ 3053751 h 3053751"/>
              <a:gd name="connsiteX3" fmla="*/ 0 w 8388562"/>
              <a:gd name="connsiteY3" fmla="*/ 8626 h 3053751"/>
              <a:gd name="connsiteX0" fmla="*/ 0 w 8298611"/>
              <a:gd name="connsiteY0" fmla="*/ 8626 h 3053751"/>
              <a:gd name="connsiteX1" fmla="*/ 8298611 w 8298611"/>
              <a:gd name="connsiteY1" fmla="*/ 0 h 3053751"/>
              <a:gd name="connsiteX2" fmla="*/ 4140679 w 8298611"/>
              <a:gd name="connsiteY2" fmla="*/ 3053751 h 3053751"/>
              <a:gd name="connsiteX3" fmla="*/ 0 w 8298611"/>
              <a:gd name="connsiteY3" fmla="*/ 8626 h 3053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98611" h="3053751">
                <a:moveTo>
                  <a:pt x="0" y="8626"/>
                </a:moveTo>
                <a:lnTo>
                  <a:pt x="8298611" y="0"/>
                </a:lnTo>
                <a:lnTo>
                  <a:pt x="4140679" y="3053751"/>
                </a:lnTo>
                <a:lnTo>
                  <a:pt x="0" y="8626"/>
                </a:lnTo>
                <a:close/>
              </a:path>
            </a:pathLst>
          </a:custGeom>
          <a:gradFill>
            <a:gsLst>
              <a:gs pos="0">
                <a:schemeClr val="tx2">
                  <a:lumMod val="60000"/>
                  <a:lumOff val="40000"/>
                  <a:alpha val="60000"/>
                </a:schemeClr>
              </a:gs>
              <a:gs pos="49000">
                <a:schemeClr val="bg1">
                  <a:alpha val="21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2589700" y="3101742"/>
            <a:ext cx="1982300" cy="140956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/>
          </p:cNvCxnSpPr>
          <p:nvPr/>
        </p:nvCxnSpPr>
        <p:spPr>
          <a:xfrm flipH="1">
            <a:off x="4572000" y="3101742"/>
            <a:ext cx="1893766" cy="140956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cxnSpLocks/>
          </p:cNvCxnSpPr>
          <p:nvPr/>
        </p:nvCxnSpPr>
        <p:spPr>
          <a:xfrm flipH="1">
            <a:off x="4572001" y="3095777"/>
            <a:ext cx="1133836" cy="1415527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3329574" y="3091949"/>
            <a:ext cx="1242426" cy="1419355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4170341" y="3101742"/>
            <a:ext cx="401659" cy="140956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cxnSpLocks/>
          </p:cNvCxnSpPr>
          <p:nvPr/>
        </p:nvCxnSpPr>
        <p:spPr>
          <a:xfrm flipH="1">
            <a:off x="4572002" y="3101742"/>
            <a:ext cx="288030" cy="140956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kdörtgen 14">
            <a:extLst>
              <a:ext uri="{FF2B5EF4-FFF2-40B4-BE49-F238E27FC236}">
                <a16:creationId xmlns:a16="http://schemas.microsoft.com/office/drawing/2014/main" id="{438695EE-A349-4098-9FB5-0567F86D7008}"/>
              </a:ext>
            </a:extLst>
          </p:cNvPr>
          <p:cNvSpPr/>
          <p:nvPr/>
        </p:nvSpPr>
        <p:spPr>
          <a:xfrm>
            <a:off x="433804" y="981656"/>
            <a:ext cx="8363272" cy="1886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tr-TR" sz="2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 Ders Olarak Yaratıcı Drama,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kendi amaçları ve içeriğine, 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kendine özgü ölçme ve değerlendirme yaklaşımlarına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tr-TR" sz="2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sahiptir.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83C3EB51-41B9-456B-BF56-D43D2CF70D8D}"/>
              </a:ext>
            </a:extLst>
          </p:cNvPr>
          <p:cNvSpPr/>
          <p:nvPr/>
        </p:nvSpPr>
        <p:spPr>
          <a:xfrm>
            <a:off x="3554991" y="4875304"/>
            <a:ext cx="20340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Yaratıcı Drama</a:t>
            </a:r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50D57648-0D16-403E-A7B8-D0EB097A65B0}"/>
              </a:ext>
            </a:extLst>
          </p:cNvPr>
          <p:cNvSpPr/>
          <p:nvPr/>
        </p:nvSpPr>
        <p:spPr>
          <a:xfrm>
            <a:off x="2294603" y="5771191"/>
            <a:ext cx="568863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Adıgüzel, Ö. (2018). </a:t>
            </a:r>
            <a:r>
              <a:rPr lang="tr-TR" sz="1000" i="1" dirty="0">
                <a:solidFill>
                  <a:srgbClr val="222222"/>
                </a:solidFill>
              </a:rPr>
              <a:t>Eğitimde Yaratıcı Drama</a:t>
            </a:r>
            <a:r>
              <a:rPr lang="tr-TR" sz="1000" dirty="0">
                <a:solidFill>
                  <a:srgbClr val="222222"/>
                </a:solidFill>
              </a:rPr>
              <a:t>. Ankara: Yapı Kredi Yayınları.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626228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0CACE3-DA98-4552-B6C3-6FAA583D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Niçin Eğitimde Yaratıcı Drama?</a:t>
            </a:r>
          </a:p>
        </p:txBody>
      </p:sp>
      <p:grpSp>
        <p:nvGrpSpPr>
          <p:cNvPr id="4" name="Group 16">
            <a:extLst>
              <a:ext uri="{FF2B5EF4-FFF2-40B4-BE49-F238E27FC236}">
                <a16:creationId xmlns:a16="http://schemas.microsoft.com/office/drawing/2014/main" id="{64464130-2519-472D-82E3-00671BB8A6D0}"/>
              </a:ext>
            </a:extLst>
          </p:cNvPr>
          <p:cNvGrpSpPr/>
          <p:nvPr/>
        </p:nvGrpSpPr>
        <p:grpSpPr>
          <a:xfrm>
            <a:off x="439851" y="1340768"/>
            <a:ext cx="1946969" cy="4032448"/>
            <a:chOff x="6399213" y="1296988"/>
            <a:chExt cx="3527425" cy="432593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39FAC92-4C62-4FA3-B95D-4D85B185EF7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9213" y="1296988"/>
              <a:ext cx="3527425" cy="4325938"/>
            </a:xfrm>
            <a:custGeom>
              <a:avLst/>
              <a:gdLst>
                <a:gd name="T0" fmla="*/ 2874 w 4444"/>
                <a:gd name="T1" fmla="*/ 41 h 5450"/>
                <a:gd name="T2" fmla="*/ 3405 w 4444"/>
                <a:gd name="T3" fmla="*/ 198 h 5450"/>
                <a:gd name="T4" fmla="*/ 3857 w 4444"/>
                <a:gd name="T5" fmla="*/ 482 h 5450"/>
                <a:gd name="T6" fmla="*/ 4189 w 4444"/>
                <a:gd name="T7" fmla="*/ 905 h 5450"/>
                <a:gd name="T8" fmla="*/ 4393 w 4444"/>
                <a:gd name="T9" fmla="*/ 1465 h 5450"/>
                <a:gd name="T10" fmla="*/ 4444 w 4444"/>
                <a:gd name="T11" fmla="*/ 1939 h 5450"/>
                <a:gd name="T12" fmla="*/ 4373 w 4444"/>
                <a:gd name="T13" fmla="*/ 2323 h 5450"/>
                <a:gd name="T14" fmla="*/ 4217 w 4444"/>
                <a:gd name="T15" fmla="*/ 2636 h 5450"/>
                <a:gd name="T16" fmla="*/ 4018 w 4444"/>
                <a:gd name="T17" fmla="*/ 2901 h 5450"/>
                <a:gd name="T18" fmla="*/ 3811 w 4444"/>
                <a:gd name="T19" fmla="*/ 3137 h 5450"/>
                <a:gd name="T20" fmla="*/ 3636 w 4444"/>
                <a:gd name="T21" fmla="*/ 3367 h 5450"/>
                <a:gd name="T22" fmla="*/ 3486 w 4444"/>
                <a:gd name="T23" fmla="*/ 3748 h 5450"/>
                <a:gd name="T24" fmla="*/ 3438 w 4444"/>
                <a:gd name="T25" fmla="*/ 4295 h 5450"/>
                <a:gd name="T26" fmla="*/ 3512 w 4444"/>
                <a:gd name="T27" fmla="*/ 4617 h 5450"/>
                <a:gd name="T28" fmla="*/ 3699 w 4444"/>
                <a:gd name="T29" fmla="*/ 5039 h 5450"/>
                <a:gd name="T30" fmla="*/ 3904 w 4444"/>
                <a:gd name="T31" fmla="*/ 5395 h 5450"/>
                <a:gd name="T32" fmla="*/ 1478 w 4444"/>
                <a:gd name="T33" fmla="*/ 5163 h 5450"/>
                <a:gd name="T34" fmla="*/ 1429 w 4444"/>
                <a:gd name="T35" fmla="*/ 4855 h 5450"/>
                <a:gd name="T36" fmla="*/ 1323 w 4444"/>
                <a:gd name="T37" fmla="*/ 4670 h 5450"/>
                <a:gd name="T38" fmla="*/ 1239 w 4444"/>
                <a:gd name="T39" fmla="*/ 4591 h 5450"/>
                <a:gd name="T40" fmla="*/ 998 w 4444"/>
                <a:gd name="T41" fmla="*/ 4664 h 5450"/>
                <a:gd name="T42" fmla="*/ 702 w 4444"/>
                <a:gd name="T43" fmla="*/ 4667 h 5450"/>
                <a:gd name="T44" fmla="*/ 505 w 4444"/>
                <a:gd name="T45" fmla="*/ 4558 h 5450"/>
                <a:gd name="T46" fmla="*/ 401 w 4444"/>
                <a:gd name="T47" fmla="*/ 4399 h 5450"/>
                <a:gd name="T48" fmla="*/ 378 w 4444"/>
                <a:gd name="T49" fmla="*/ 4246 h 5450"/>
                <a:gd name="T50" fmla="*/ 406 w 4444"/>
                <a:gd name="T51" fmla="*/ 4090 h 5450"/>
                <a:gd name="T52" fmla="*/ 337 w 4444"/>
                <a:gd name="T53" fmla="*/ 3956 h 5450"/>
                <a:gd name="T54" fmla="*/ 282 w 4444"/>
                <a:gd name="T55" fmla="*/ 3849 h 5450"/>
                <a:gd name="T56" fmla="*/ 316 w 4444"/>
                <a:gd name="T57" fmla="*/ 3771 h 5450"/>
                <a:gd name="T58" fmla="*/ 291 w 4444"/>
                <a:gd name="T59" fmla="*/ 3700 h 5450"/>
                <a:gd name="T60" fmla="*/ 268 w 4444"/>
                <a:gd name="T61" fmla="*/ 3585 h 5450"/>
                <a:gd name="T62" fmla="*/ 334 w 4444"/>
                <a:gd name="T63" fmla="*/ 3441 h 5450"/>
                <a:gd name="T64" fmla="*/ 352 w 4444"/>
                <a:gd name="T65" fmla="*/ 3330 h 5450"/>
                <a:gd name="T66" fmla="*/ 241 w 4444"/>
                <a:gd name="T67" fmla="*/ 3216 h 5450"/>
                <a:gd name="T68" fmla="*/ 26 w 4444"/>
                <a:gd name="T69" fmla="*/ 3094 h 5450"/>
                <a:gd name="T70" fmla="*/ 18 w 4444"/>
                <a:gd name="T71" fmla="*/ 2939 h 5450"/>
                <a:gd name="T72" fmla="*/ 144 w 4444"/>
                <a:gd name="T73" fmla="*/ 2742 h 5450"/>
                <a:gd name="T74" fmla="*/ 316 w 4444"/>
                <a:gd name="T75" fmla="*/ 2488 h 5450"/>
                <a:gd name="T76" fmla="*/ 392 w 4444"/>
                <a:gd name="T77" fmla="*/ 2260 h 5450"/>
                <a:gd name="T78" fmla="*/ 357 w 4444"/>
                <a:gd name="T79" fmla="*/ 2048 h 5450"/>
                <a:gd name="T80" fmla="*/ 334 w 4444"/>
                <a:gd name="T81" fmla="*/ 1843 h 5450"/>
                <a:gd name="T82" fmla="*/ 400 w 4444"/>
                <a:gd name="T83" fmla="*/ 1576 h 5450"/>
                <a:gd name="T84" fmla="*/ 502 w 4444"/>
                <a:gd name="T85" fmla="*/ 1305 h 5450"/>
                <a:gd name="T86" fmla="*/ 583 w 4444"/>
                <a:gd name="T87" fmla="*/ 1118 h 5450"/>
                <a:gd name="T88" fmla="*/ 532 w 4444"/>
                <a:gd name="T89" fmla="*/ 1052 h 5450"/>
                <a:gd name="T90" fmla="*/ 464 w 4444"/>
                <a:gd name="T91" fmla="*/ 945 h 5450"/>
                <a:gd name="T92" fmla="*/ 472 w 4444"/>
                <a:gd name="T93" fmla="*/ 847 h 5450"/>
                <a:gd name="T94" fmla="*/ 563 w 4444"/>
                <a:gd name="T95" fmla="*/ 692 h 5450"/>
                <a:gd name="T96" fmla="*/ 884 w 4444"/>
                <a:gd name="T97" fmla="*/ 399 h 5450"/>
                <a:gd name="T98" fmla="*/ 1330 w 4444"/>
                <a:gd name="T99" fmla="*/ 178 h 5450"/>
                <a:gd name="T100" fmla="*/ 1855 w 4444"/>
                <a:gd name="T101" fmla="*/ 41 h 5450"/>
                <a:gd name="T102" fmla="*/ 2420 w 4444"/>
                <a:gd name="T103" fmla="*/ 0 h 5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444" h="5450">
                  <a:moveTo>
                    <a:pt x="2420" y="0"/>
                  </a:moveTo>
                  <a:lnTo>
                    <a:pt x="2536" y="3"/>
                  </a:lnTo>
                  <a:lnTo>
                    <a:pt x="2648" y="11"/>
                  </a:lnTo>
                  <a:lnTo>
                    <a:pt x="2762" y="24"/>
                  </a:lnTo>
                  <a:lnTo>
                    <a:pt x="2874" y="41"/>
                  </a:lnTo>
                  <a:lnTo>
                    <a:pt x="2983" y="64"/>
                  </a:lnTo>
                  <a:lnTo>
                    <a:pt x="3092" y="91"/>
                  </a:lnTo>
                  <a:lnTo>
                    <a:pt x="3200" y="122"/>
                  </a:lnTo>
                  <a:lnTo>
                    <a:pt x="3304" y="157"/>
                  </a:lnTo>
                  <a:lnTo>
                    <a:pt x="3405" y="198"/>
                  </a:lnTo>
                  <a:lnTo>
                    <a:pt x="3502" y="244"/>
                  </a:lnTo>
                  <a:lnTo>
                    <a:pt x="3598" y="297"/>
                  </a:lnTo>
                  <a:lnTo>
                    <a:pt x="3689" y="353"/>
                  </a:lnTo>
                  <a:lnTo>
                    <a:pt x="3775" y="414"/>
                  </a:lnTo>
                  <a:lnTo>
                    <a:pt x="3857" y="482"/>
                  </a:lnTo>
                  <a:lnTo>
                    <a:pt x="3935" y="555"/>
                  </a:lnTo>
                  <a:lnTo>
                    <a:pt x="4006" y="634"/>
                  </a:lnTo>
                  <a:lnTo>
                    <a:pt x="4074" y="718"/>
                  </a:lnTo>
                  <a:lnTo>
                    <a:pt x="4135" y="808"/>
                  </a:lnTo>
                  <a:lnTo>
                    <a:pt x="4189" y="905"/>
                  </a:lnTo>
                  <a:lnTo>
                    <a:pt x="4237" y="1006"/>
                  </a:lnTo>
                  <a:lnTo>
                    <a:pt x="4287" y="1128"/>
                  </a:lnTo>
                  <a:lnTo>
                    <a:pt x="4330" y="1245"/>
                  </a:lnTo>
                  <a:lnTo>
                    <a:pt x="4364" y="1358"/>
                  </a:lnTo>
                  <a:lnTo>
                    <a:pt x="4393" y="1465"/>
                  </a:lnTo>
                  <a:lnTo>
                    <a:pt x="4414" y="1568"/>
                  </a:lnTo>
                  <a:lnTo>
                    <a:pt x="4431" y="1667"/>
                  </a:lnTo>
                  <a:lnTo>
                    <a:pt x="4440" y="1761"/>
                  </a:lnTo>
                  <a:lnTo>
                    <a:pt x="4444" y="1852"/>
                  </a:lnTo>
                  <a:lnTo>
                    <a:pt x="4444" y="1939"/>
                  </a:lnTo>
                  <a:lnTo>
                    <a:pt x="4437" y="2022"/>
                  </a:lnTo>
                  <a:lnTo>
                    <a:pt x="4427" y="2103"/>
                  </a:lnTo>
                  <a:lnTo>
                    <a:pt x="4412" y="2179"/>
                  </a:lnTo>
                  <a:lnTo>
                    <a:pt x="4394" y="2251"/>
                  </a:lnTo>
                  <a:lnTo>
                    <a:pt x="4373" y="2323"/>
                  </a:lnTo>
                  <a:lnTo>
                    <a:pt x="4346" y="2390"/>
                  </a:lnTo>
                  <a:lnTo>
                    <a:pt x="4318" y="2455"/>
                  </a:lnTo>
                  <a:lnTo>
                    <a:pt x="4287" y="2517"/>
                  </a:lnTo>
                  <a:lnTo>
                    <a:pt x="4252" y="2579"/>
                  </a:lnTo>
                  <a:lnTo>
                    <a:pt x="4217" y="2636"/>
                  </a:lnTo>
                  <a:lnTo>
                    <a:pt x="4179" y="2693"/>
                  </a:lnTo>
                  <a:lnTo>
                    <a:pt x="4140" y="2747"/>
                  </a:lnTo>
                  <a:lnTo>
                    <a:pt x="4100" y="2800"/>
                  </a:lnTo>
                  <a:lnTo>
                    <a:pt x="4059" y="2851"/>
                  </a:lnTo>
                  <a:lnTo>
                    <a:pt x="4018" y="2901"/>
                  </a:lnTo>
                  <a:lnTo>
                    <a:pt x="3975" y="2950"/>
                  </a:lnTo>
                  <a:lnTo>
                    <a:pt x="3933" y="2998"/>
                  </a:lnTo>
                  <a:lnTo>
                    <a:pt x="3892" y="3045"/>
                  </a:lnTo>
                  <a:lnTo>
                    <a:pt x="3851" y="3091"/>
                  </a:lnTo>
                  <a:lnTo>
                    <a:pt x="3811" y="3137"/>
                  </a:lnTo>
                  <a:lnTo>
                    <a:pt x="3771" y="3183"/>
                  </a:lnTo>
                  <a:lnTo>
                    <a:pt x="3735" y="3230"/>
                  </a:lnTo>
                  <a:lnTo>
                    <a:pt x="3700" y="3274"/>
                  </a:lnTo>
                  <a:lnTo>
                    <a:pt x="3667" y="3320"/>
                  </a:lnTo>
                  <a:lnTo>
                    <a:pt x="3636" y="3367"/>
                  </a:lnTo>
                  <a:lnTo>
                    <a:pt x="3610" y="3415"/>
                  </a:lnTo>
                  <a:lnTo>
                    <a:pt x="3585" y="3462"/>
                  </a:lnTo>
                  <a:lnTo>
                    <a:pt x="3563" y="3510"/>
                  </a:lnTo>
                  <a:lnTo>
                    <a:pt x="3520" y="3631"/>
                  </a:lnTo>
                  <a:lnTo>
                    <a:pt x="3486" y="3748"/>
                  </a:lnTo>
                  <a:lnTo>
                    <a:pt x="3459" y="3864"/>
                  </a:lnTo>
                  <a:lnTo>
                    <a:pt x="3441" y="3976"/>
                  </a:lnTo>
                  <a:lnTo>
                    <a:pt x="3431" y="4085"/>
                  </a:lnTo>
                  <a:lnTo>
                    <a:pt x="3429" y="4193"/>
                  </a:lnTo>
                  <a:lnTo>
                    <a:pt x="3438" y="4295"/>
                  </a:lnTo>
                  <a:lnTo>
                    <a:pt x="3438" y="4295"/>
                  </a:lnTo>
                  <a:lnTo>
                    <a:pt x="3446" y="4371"/>
                  </a:lnTo>
                  <a:lnTo>
                    <a:pt x="3462" y="4450"/>
                  </a:lnTo>
                  <a:lnTo>
                    <a:pt x="3484" y="4533"/>
                  </a:lnTo>
                  <a:lnTo>
                    <a:pt x="3512" y="4617"/>
                  </a:lnTo>
                  <a:lnTo>
                    <a:pt x="3543" y="4702"/>
                  </a:lnTo>
                  <a:lnTo>
                    <a:pt x="3578" y="4787"/>
                  </a:lnTo>
                  <a:lnTo>
                    <a:pt x="3616" y="4873"/>
                  </a:lnTo>
                  <a:lnTo>
                    <a:pt x="3657" y="4958"/>
                  </a:lnTo>
                  <a:lnTo>
                    <a:pt x="3699" y="5039"/>
                  </a:lnTo>
                  <a:lnTo>
                    <a:pt x="3742" y="5120"/>
                  </a:lnTo>
                  <a:lnTo>
                    <a:pt x="3785" y="5196"/>
                  </a:lnTo>
                  <a:lnTo>
                    <a:pt x="3826" y="5267"/>
                  </a:lnTo>
                  <a:lnTo>
                    <a:pt x="3866" y="5334"/>
                  </a:lnTo>
                  <a:lnTo>
                    <a:pt x="3904" y="5395"/>
                  </a:lnTo>
                  <a:lnTo>
                    <a:pt x="3938" y="5450"/>
                  </a:lnTo>
                  <a:lnTo>
                    <a:pt x="1445" y="5450"/>
                  </a:lnTo>
                  <a:lnTo>
                    <a:pt x="1462" y="5348"/>
                  </a:lnTo>
                  <a:lnTo>
                    <a:pt x="1475" y="5240"/>
                  </a:lnTo>
                  <a:lnTo>
                    <a:pt x="1478" y="5163"/>
                  </a:lnTo>
                  <a:lnTo>
                    <a:pt x="1477" y="5090"/>
                  </a:lnTo>
                  <a:lnTo>
                    <a:pt x="1470" y="5024"/>
                  </a:lnTo>
                  <a:lnTo>
                    <a:pt x="1460" y="4961"/>
                  </a:lnTo>
                  <a:lnTo>
                    <a:pt x="1445" y="4906"/>
                  </a:lnTo>
                  <a:lnTo>
                    <a:pt x="1429" y="4855"/>
                  </a:lnTo>
                  <a:lnTo>
                    <a:pt x="1409" y="4809"/>
                  </a:lnTo>
                  <a:lnTo>
                    <a:pt x="1389" y="4768"/>
                  </a:lnTo>
                  <a:lnTo>
                    <a:pt x="1368" y="4731"/>
                  </a:lnTo>
                  <a:lnTo>
                    <a:pt x="1345" y="4698"/>
                  </a:lnTo>
                  <a:lnTo>
                    <a:pt x="1323" y="4670"/>
                  </a:lnTo>
                  <a:lnTo>
                    <a:pt x="1302" y="4647"/>
                  </a:lnTo>
                  <a:lnTo>
                    <a:pt x="1282" y="4627"/>
                  </a:lnTo>
                  <a:lnTo>
                    <a:pt x="1265" y="4612"/>
                  </a:lnTo>
                  <a:lnTo>
                    <a:pt x="1251" y="4601"/>
                  </a:lnTo>
                  <a:lnTo>
                    <a:pt x="1239" y="4591"/>
                  </a:lnTo>
                  <a:lnTo>
                    <a:pt x="1232" y="4586"/>
                  </a:lnTo>
                  <a:lnTo>
                    <a:pt x="1229" y="4586"/>
                  </a:lnTo>
                  <a:lnTo>
                    <a:pt x="1148" y="4619"/>
                  </a:lnTo>
                  <a:lnTo>
                    <a:pt x="1070" y="4645"/>
                  </a:lnTo>
                  <a:lnTo>
                    <a:pt x="998" y="4664"/>
                  </a:lnTo>
                  <a:lnTo>
                    <a:pt x="930" y="4677"/>
                  </a:lnTo>
                  <a:lnTo>
                    <a:pt x="867" y="4682"/>
                  </a:lnTo>
                  <a:lnTo>
                    <a:pt x="808" y="4682"/>
                  </a:lnTo>
                  <a:lnTo>
                    <a:pt x="752" y="4677"/>
                  </a:lnTo>
                  <a:lnTo>
                    <a:pt x="702" y="4667"/>
                  </a:lnTo>
                  <a:lnTo>
                    <a:pt x="654" y="4652"/>
                  </a:lnTo>
                  <a:lnTo>
                    <a:pt x="611" y="4634"/>
                  </a:lnTo>
                  <a:lnTo>
                    <a:pt x="573" y="4611"/>
                  </a:lnTo>
                  <a:lnTo>
                    <a:pt x="537" y="4586"/>
                  </a:lnTo>
                  <a:lnTo>
                    <a:pt x="505" y="4558"/>
                  </a:lnTo>
                  <a:lnTo>
                    <a:pt x="477" y="4528"/>
                  </a:lnTo>
                  <a:lnTo>
                    <a:pt x="454" y="4498"/>
                  </a:lnTo>
                  <a:lnTo>
                    <a:pt x="433" y="4465"/>
                  </a:lnTo>
                  <a:lnTo>
                    <a:pt x="416" y="4432"/>
                  </a:lnTo>
                  <a:lnTo>
                    <a:pt x="401" y="4399"/>
                  </a:lnTo>
                  <a:lnTo>
                    <a:pt x="392" y="4366"/>
                  </a:lnTo>
                  <a:lnTo>
                    <a:pt x="383" y="4333"/>
                  </a:lnTo>
                  <a:lnTo>
                    <a:pt x="378" y="4303"/>
                  </a:lnTo>
                  <a:lnTo>
                    <a:pt x="377" y="4274"/>
                  </a:lnTo>
                  <a:lnTo>
                    <a:pt x="378" y="4246"/>
                  </a:lnTo>
                  <a:lnTo>
                    <a:pt x="383" y="4222"/>
                  </a:lnTo>
                  <a:lnTo>
                    <a:pt x="390" y="4201"/>
                  </a:lnTo>
                  <a:lnTo>
                    <a:pt x="403" y="4161"/>
                  </a:lnTo>
                  <a:lnTo>
                    <a:pt x="408" y="4125"/>
                  </a:lnTo>
                  <a:lnTo>
                    <a:pt x="406" y="4090"/>
                  </a:lnTo>
                  <a:lnTo>
                    <a:pt x="398" y="4061"/>
                  </a:lnTo>
                  <a:lnTo>
                    <a:pt x="387" y="4032"/>
                  </a:lnTo>
                  <a:lnTo>
                    <a:pt x="372" y="4006"/>
                  </a:lnTo>
                  <a:lnTo>
                    <a:pt x="354" y="3981"/>
                  </a:lnTo>
                  <a:lnTo>
                    <a:pt x="337" y="3956"/>
                  </a:lnTo>
                  <a:lnTo>
                    <a:pt x="319" y="3935"/>
                  </a:lnTo>
                  <a:lnTo>
                    <a:pt x="304" y="3914"/>
                  </a:lnTo>
                  <a:lnTo>
                    <a:pt x="292" y="3892"/>
                  </a:lnTo>
                  <a:lnTo>
                    <a:pt x="284" y="3871"/>
                  </a:lnTo>
                  <a:lnTo>
                    <a:pt x="282" y="3849"/>
                  </a:lnTo>
                  <a:lnTo>
                    <a:pt x="286" y="3829"/>
                  </a:lnTo>
                  <a:lnTo>
                    <a:pt x="291" y="3813"/>
                  </a:lnTo>
                  <a:lnTo>
                    <a:pt x="299" y="3798"/>
                  </a:lnTo>
                  <a:lnTo>
                    <a:pt x="307" y="3785"/>
                  </a:lnTo>
                  <a:lnTo>
                    <a:pt x="316" y="3771"/>
                  </a:lnTo>
                  <a:lnTo>
                    <a:pt x="320" y="3758"/>
                  </a:lnTo>
                  <a:lnTo>
                    <a:pt x="322" y="3745"/>
                  </a:lnTo>
                  <a:lnTo>
                    <a:pt x="319" y="3732"/>
                  </a:lnTo>
                  <a:lnTo>
                    <a:pt x="309" y="3717"/>
                  </a:lnTo>
                  <a:lnTo>
                    <a:pt x="291" y="3700"/>
                  </a:lnTo>
                  <a:lnTo>
                    <a:pt x="268" y="3679"/>
                  </a:lnTo>
                  <a:lnTo>
                    <a:pt x="256" y="3657"/>
                  </a:lnTo>
                  <a:lnTo>
                    <a:pt x="253" y="3634"/>
                  </a:lnTo>
                  <a:lnTo>
                    <a:pt x="258" y="3610"/>
                  </a:lnTo>
                  <a:lnTo>
                    <a:pt x="268" y="3585"/>
                  </a:lnTo>
                  <a:lnTo>
                    <a:pt x="281" y="3558"/>
                  </a:lnTo>
                  <a:lnTo>
                    <a:pt x="297" y="3530"/>
                  </a:lnTo>
                  <a:lnTo>
                    <a:pt x="312" y="3499"/>
                  </a:lnTo>
                  <a:lnTo>
                    <a:pt x="325" y="3466"/>
                  </a:lnTo>
                  <a:lnTo>
                    <a:pt x="334" y="3441"/>
                  </a:lnTo>
                  <a:lnTo>
                    <a:pt x="342" y="3418"/>
                  </a:lnTo>
                  <a:lnTo>
                    <a:pt x="349" y="3396"/>
                  </a:lnTo>
                  <a:lnTo>
                    <a:pt x="352" y="3373"/>
                  </a:lnTo>
                  <a:lnTo>
                    <a:pt x="354" y="3352"/>
                  </a:lnTo>
                  <a:lnTo>
                    <a:pt x="352" y="3330"/>
                  </a:lnTo>
                  <a:lnTo>
                    <a:pt x="344" y="3309"/>
                  </a:lnTo>
                  <a:lnTo>
                    <a:pt x="329" y="3286"/>
                  </a:lnTo>
                  <a:lnTo>
                    <a:pt x="309" y="3264"/>
                  </a:lnTo>
                  <a:lnTo>
                    <a:pt x="279" y="3241"/>
                  </a:lnTo>
                  <a:lnTo>
                    <a:pt x="241" y="3216"/>
                  </a:lnTo>
                  <a:lnTo>
                    <a:pt x="193" y="3192"/>
                  </a:lnTo>
                  <a:lnTo>
                    <a:pt x="135" y="3165"/>
                  </a:lnTo>
                  <a:lnTo>
                    <a:pt x="88" y="3144"/>
                  </a:lnTo>
                  <a:lnTo>
                    <a:pt x="51" y="3119"/>
                  </a:lnTo>
                  <a:lnTo>
                    <a:pt x="26" y="3094"/>
                  </a:lnTo>
                  <a:lnTo>
                    <a:pt x="8" y="3066"/>
                  </a:lnTo>
                  <a:lnTo>
                    <a:pt x="0" y="3036"/>
                  </a:lnTo>
                  <a:lnTo>
                    <a:pt x="0" y="3007"/>
                  </a:lnTo>
                  <a:lnTo>
                    <a:pt x="5" y="2973"/>
                  </a:lnTo>
                  <a:lnTo>
                    <a:pt x="18" y="2939"/>
                  </a:lnTo>
                  <a:lnTo>
                    <a:pt x="35" y="2904"/>
                  </a:lnTo>
                  <a:lnTo>
                    <a:pt x="58" y="2866"/>
                  </a:lnTo>
                  <a:lnTo>
                    <a:pt x="83" y="2826"/>
                  </a:lnTo>
                  <a:lnTo>
                    <a:pt x="112" y="2785"/>
                  </a:lnTo>
                  <a:lnTo>
                    <a:pt x="144" y="2742"/>
                  </a:lnTo>
                  <a:lnTo>
                    <a:pt x="177" y="2696"/>
                  </a:lnTo>
                  <a:lnTo>
                    <a:pt x="211" y="2650"/>
                  </a:lnTo>
                  <a:lnTo>
                    <a:pt x="244" y="2600"/>
                  </a:lnTo>
                  <a:lnTo>
                    <a:pt x="282" y="2542"/>
                  </a:lnTo>
                  <a:lnTo>
                    <a:pt x="316" y="2488"/>
                  </a:lnTo>
                  <a:lnTo>
                    <a:pt x="342" y="2437"/>
                  </a:lnTo>
                  <a:lnTo>
                    <a:pt x="362" y="2389"/>
                  </a:lnTo>
                  <a:lnTo>
                    <a:pt x="377" y="2344"/>
                  </a:lnTo>
                  <a:lnTo>
                    <a:pt x="387" y="2301"/>
                  </a:lnTo>
                  <a:lnTo>
                    <a:pt x="392" y="2260"/>
                  </a:lnTo>
                  <a:lnTo>
                    <a:pt x="393" y="2218"/>
                  </a:lnTo>
                  <a:lnTo>
                    <a:pt x="390" y="2177"/>
                  </a:lnTo>
                  <a:lnTo>
                    <a:pt x="382" y="2136"/>
                  </a:lnTo>
                  <a:lnTo>
                    <a:pt x="372" y="2093"/>
                  </a:lnTo>
                  <a:lnTo>
                    <a:pt x="357" y="2048"/>
                  </a:lnTo>
                  <a:lnTo>
                    <a:pt x="340" y="2000"/>
                  </a:lnTo>
                  <a:lnTo>
                    <a:pt x="332" y="1969"/>
                  </a:lnTo>
                  <a:lnTo>
                    <a:pt x="329" y="1933"/>
                  </a:lnTo>
                  <a:lnTo>
                    <a:pt x="329" y="1890"/>
                  </a:lnTo>
                  <a:lnTo>
                    <a:pt x="334" y="1843"/>
                  </a:lnTo>
                  <a:lnTo>
                    <a:pt x="342" y="1794"/>
                  </a:lnTo>
                  <a:lnTo>
                    <a:pt x="354" y="1743"/>
                  </a:lnTo>
                  <a:lnTo>
                    <a:pt x="367" y="1688"/>
                  </a:lnTo>
                  <a:lnTo>
                    <a:pt x="383" y="1632"/>
                  </a:lnTo>
                  <a:lnTo>
                    <a:pt x="400" y="1576"/>
                  </a:lnTo>
                  <a:lnTo>
                    <a:pt x="420" y="1518"/>
                  </a:lnTo>
                  <a:lnTo>
                    <a:pt x="439" y="1462"/>
                  </a:lnTo>
                  <a:lnTo>
                    <a:pt x="461" y="1407"/>
                  </a:lnTo>
                  <a:lnTo>
                    <a:pt x="481" y="1354"/>
                  </a:lnTo>
                  <a:lnTo>
                    <a:pt x="502" y="1305"/>
                  </a:lnTo>
                  <a:lnTo>
                    <a:pt x="520" y="1259"/>
                  </a:lnTo>
                  <a:lnTo>
                    <a:pt x="540" y="1216"/>
                  </a:lnTo>
                  <a:lnTo>
                    <a:pt x="557" y="1178"/>
                  </a:lnTo>
                  <a:lnTo>
                    <a:pt x="570" y="1145"/>
                  </a:lnTo>
                  <a:lnTo>
                    <a:pt x="583" y="1118"/>
                  </a:lnTo>
                  <a:lnTo>
                    <a:pt x="591" y="1098"/>
                  </a:lnTo>
                  <a:lnTo>
                    <a:pt x="598" y="1085"/>
                  </a:lnTo>
                  <a:lnTo>
                    <a:pt x="600" y="1082"/>
                  </a:lnTo>
                  <a:lnTo>
                    <a:pt x="563" y="1069"/>
                  </a:lnTo>
                  <a:lnTo>
                    <a:pt x="532" y="1052"/>
                  </a:lnTo>
                  <a:lnTo>
                    <a:pt x="509" y="1034"/>
                  </a:lnTo>
                  <a:lnTo>
                    <a:pt x="491" y="1012"/>
                  </a:lnTo>
                  <a:lnTo>
                    <a:pt x="477" y="991"/>
                  </a:lnTo>
                  <a:lnTo>
                    <a:pt x="469" y="968"/>
                  </a:lnTo>
                  <a:lnTo>
                    <a:pt x="464" y="945"/>
                  </a:lnTo>
                  <a:lnTo>
                    <a:pt x="463" y="922"/>
                  </a:lnTo>
                  <a:lnTo>
                    <a:pt x="463" y="900"/>
                  </a:lnTo>
                  <a:lnTo>
                    <a:pt x="466" y="880"/>
                  </a:lnTo>
                  <a:lnTo>
                    <a:pt x="469" y="862"/>
                  </a:lnTo>
                  <a:lnTo>
                    <a:pt x="472" y="847"/>
                  </a:lnTo>
                  <a:lnTo>
                    <a:pt x="476" y="836"/>
                  </a:lnTo>
                  <a:lnTo>
                    <a:pt x="479" y="829"/>
                  </a:lnTo>
                  <a:lnTo>
                    <a:pt x="479" y="826"/>
                  </a:lnTo>
                  <a:lnTo>
                    <a:pt x="519" y="758"/>
                  </a:lnTo>
                  <a:lnTo>
                    <a:pt x="563" y="692"/>
                  </a:lnTo>
                  <a:lnTo>
                    <a:pt x="616" y="627"/>
                  </a:lnTo>
                  <a:lnTo>
                    <a:pt x="674" y="566"/>
                  </a:lnTo>
                  <a:lnTo>
                    <a:pt x="738" y="509"/>
                  </a:lnTo>
                  <a:lnTo>
                    <a:pt x="809" y="452"/>
                  </a:lnTo>
                  <a:lnTo>
                    <a:pt x="884" y="399"/>
                  </a:lnTo>
                  <a:lnTo>
                    <a:pt x="965" y="348"/>
                  </a:lnTo>
                  <a:lnTo>
                    <a:pt x="1051" y="302"/>
                  </a:lnTo>
                  <a:lnTo>
                    <a:pt x="1140" y="257"/>
                  </a:lnTo>
                  <a:lnTo>
                    <a:pt x="1232" y="216"/>
                  </a:lnTo>
                  <a:lnTo>
                    <a:pt x="1330" y="178"/>
                  </a:lnTo>
                  <a:lnTo>
                    <a:pt x="1429" y="143"/>
                  </a:lnTo>
                  <a:lnTo>
                    <a:pt x="1531" y="114"/>
                  </a:lnTo>
                  <a:lnTo>
                    <a:pt x="1637" y="86"/>
                  </a:lnTo>
                  <a:lnTo>
                    <a:pt x="1746" y="62"/>
                  </a:lnTo>
                  <a:lnTo>
                    <a:pt x="1855" y="41"/>
                  </a:lnTo>
                  <a:lnTo>
                    <a:pt x="1966" y="24"/>
                  </a:lnTo>
                  <a:lnTo>
                    <a:pt x="2080" y="13"/>
                  </a:lnTo>
                  <a:lnTo>
                    <a:pt x="2192" y="5"/>
                  </a:lnTo>
                  <a:lnTo>
                    <a:pt x="2306" y="0"/>
                  </a:lnTo>
                  <a:lnTo>
                    <a:pt x="242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grpSp>
          <p:nvGrpSpPr>
            <p:cNvPr id="6" name="Group 15">
              <a:extLst>
                <a:ext uri="{FF2B5EF4-FFF2-40B4-BE49-F238E27FC236}">
                  <a16:creationId xmlns:a16="http://schemas.microsoft.com/office/drawing/2014/main" id="{D3959DB5-23BB-4551-A1E3-E07E714D577A}"/>
                </a:ext>
              </a:extLst>
            </p:cNvPr>
            <p:cNvGrpSpPr/>
            <p:nvPr/>
          </p:nvGrpSpPr>
          <p:grpSpPr>
            <a:xfrm>
              <a:off x="8520113" y="2401888"/>
              <a:ext cx="1122363" cy="1303338"/>
              <a:chOff x="8520113" y="2401888"/>
              <a:chExt cx="1122363" cy="1303338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10" name="Freeform 7">
                <a:extLst>
                  <a:ext uri="{FF2B5EF4-FFF2-40B4-BE49-F238E27FC236}">
                    <a16:creationId xmlns:a16="http://schemas.microsoft.com/office/drawing/2014/main" id="{56E5F323-35CF-4E0A-9A83-0D5521C565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1" y="2990850"/>
                <a:ext cx="735013" cy="482600"/>
              </a:xfrm>
              <a:custGeom>
                <a:avLst/>
                <a:gdLst>
                  <a:gd name="T0" fmla="*/ 438 w 925"/>
                  <a:gd name="T1" fmla="*/ 25 h 608"/>
                  <a:gd name="T2" fmla="*/ 484 w 925"/>
                  <a:gd name="T3" fmla="*/ 65 h 608"/>
                  <a:gd name="T4" fmla="*/ 560 w 925"/>
                  <a:gd name="T5" fmla="*/ 96 h 608"/>
                  <a:gd name="T6" fmla="*/ 639 w 925"/>
                  <a:gd name="T7" fmla="*/ 104 h 608"/>
                  <a:gd name="T8" fmla="*/ 718 w 925"/>
                  <a:gd name="T9" fmla="*/ 89 h 608"/>
                  <a:gd name="T10" fmla="*/ 748 w 925"/>
                  <a:gd name="T11" fmla="*/ 117 h 608"/>
                  <a:gd name="T12" fmla="*/ 814 w 925"/>
                  <a:gd name="T13" fmla="*/ 152 h 608"/>
                  <a:gd name="T14" fmla="*/ 887 w 925"/>
                  <a:gd name="T15" fmla="*/ 162 h 608"/>
                  <a:gd name="T16" fmla="*/ 894 w 925"/>
                  <a:gd name="T17" fmla="*/ 167 h 608"/>
                  <a:gd name="T18" fmla="*/ 846 w 925"/>
                  <a:gd name="T19" fmla="*/ 175 h 608"/>
                  <a:gd name="T20" fmla="*/ 827 w 925"/>
                  <a:gd name="T21" fmla="*/ 177 h 608"/>
                  <a:gd name="T22" fmla="*/ 811 w 925"/>
                  <a:gd name="T23" fmla="*/ 274 h 608"/>
                  <a:gd name="T24" fmla="*/ 766 w 925"/>
                  <a:gd name="T25" fmla="*/ 357 h 608"/>
                  <a:gd name="T26" fmla="*/ 702 w 925"/>
                  <a:gd name="T27" fmla="*/ 425 h 608"/>
                  <a:gd name="T28" fmla="*/ 624 w 925"/>
                  <a:gd name="T29" fmla="*/ 481 h 608"/>
                  <a:gd name="T30" fmla="*/ 538 w 925"/>
                  <a:gd name="T31" fmla="*/ 526 h 608"/>
                  <a:gd name="T32" fmla="*/ 451 w 925"/>
                  <a:gd name="T33" fmla="*/ 560 h 608"/>
                  <a:gd name="T34" fmla="*/ 370 w 925"/>
                  <a:gd name="T35" fmla="*/ 585 h 608"/>
                  <a:gd name="T36" fmla="*/ 300 w 925"/>
                  <a:gd name="T37" fmla="*/ 602 h 608"/>
                  <a:gd name="T38" fmla="*/ 213 w 925"/>
                  <a:gd name="T39" fmla="*/ 602 h 608"/>
                  <a:gd name="T40" fmla="*/ 104 w 925"/>
                  <a:gd name="T41" fmla="*/ 570 h 608"/>
                  <a:gd name="T42" fmla="*/ 43 w 925"/>
                  <a:gd name="T43" fmla="*/ 526 h 608"/>
                  <a:gd name="T44" fmla="*/ 10 w 925"/>
                  <a:gd name="T45" fmla="*/ 468 h 608"/>
                  <a:gd name="T46" fmla="*/ 0 w 925"/>
                  <a:gd name="T47" fmla="*/ 402 h 608"/>
                  <a:gd name="T48" fmla="*/ 8 w 925"/>
                  <a:gd name="T49" fmla="*/ 331 h 608"/>
                  <a:gd name="T50" fmla="*/ 35 w 925"/>
                  <a:gd name="T51" fmla="*/ 263 h 608"/>
                  <a:gd name="T52" fmla="*/ 87 w 925"/>
                  <a:gd name="T53" fmla="*/ 187 h 608"/>
                  <a:gd name="T54" fmla="*/ 175 w 925"/>
                  <a:gd name="T55" fmla="*/ 108 h 608"/>
                  <a:gd name="T56" fmla="*/ 228 w 925"/>
                  <a:gd name="T57" fmla="*/ 73 h 608"/>
                  <a:gd name="T58" fmla="*/ 284 w 925"/>
                  <a:gd name="T59" fmla="*/ 63 h 608"/>
                  <a:gd name="T60" fmla="*/ 355 w 925"/>
                  <a:gd name="T61" fmla="*/ 41 h 608"/>
                  <a:gd name="T62" fmla="*/ 419 w 925"/>
                  <a:gd name="T63" fmla="*/ 0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25" h="608">
                    <a:moveTo>
                      <a:pt x="419" y="0"/>
                    </a:moveTo>
                    <a:lnTo>
                      <a:pt x="438" y="25"/>
                    </a:lnTo>
                    <a:lnTo>
                      <a:pt x="459" y="46"/>
                    </a:lnTo>
                    <a:lnTo>
                      <a:pt x="484" y="65"/>
                    </a:lnTo>
                    <a:lnTo>
                      <a:pt x="520" y="84"/>
                    </a:lnTo>
                    <a:lnTo>
                      <a:pt x="560" y="96"/>
                    </a:lnTo>
                    <a:lnTo>
                      <a:pt x="599" y="104"/>
                    </a:lnTo>
                    <a:lnTo>
                      <a:pt x="639" y="104"/>
                    </a:lnTo>
                    <a:lnTo>
                      <a:pt x="679" y="99"/>
                    </a:lnTo>
                    <a:lnTo>
                      <a:pt x="718" y="89"/>
                    </a:lnTo>
                    <a:lnTo>
                      <a:pt x="718" y="91"/>
                    </a:lnTo>
                    <a:lnTo>
                      <a:pt x="748" y="117"/>
                    </a:lnTo>
                    <a:lnTo>
                      <a:pt x="780" y="137"/>
                    </a:lnTo>
                    <a:lnTo>
                      <a:pt x="814" y="152"/>
                    </a:lnTo>
                    <a:lnTo>
                      <a:pt x="851" y="159"/>
                    </a:lnTo>
                    <a:lnTo>
                      <a:pt x="887" y="162"/>
                    </a:lnTo>
                    <a:lnTo>
                      <a:pt x="925" y="159"/>
                    </a:lnTo>
                    <a:lnTo>
                      <a:pt x="894" y="167"/>
                    </a:lnTo>
                    <a:lnTo>
                      <a:pt x="867" y="172"/>
                    </a:lnTo>
                    <a:lnTo>
                      <a:pt x="846" y="175"/>
                    </a:lnTo>
                    <a:lnTo>
                      <a:pt x="832" y="177"/>
                    </a:lnTo>
                    <a:lnTo>
                      <a:pt x="827" y="177"/>
                    </a:lnTo>
                    <a:lnTo>
                      <a:pt x="822" y="228"/>
                    </a:lnTo>
                    <a:lnTo>
                      <a:pt x="811" y="274"/>
                    </a:lnTo>
                    <a:lnTo>
                      <a:pt x="791" y="317"/>
                    </a:lnTo>
                    <a:lnTo>
                      <a:pt x="766" y="357"/>
                    </a:lnTo>
                    <a:lnTo>
                      <a:pt x="737" y="392"/>
                    </a:lnTo>
                    <a:lnTo>
                      <a:pt x="702" y="425"/>
                    </a:lnTo>
                    <a:lnTo>
                      <a:pt x="664" y="455"/>
                    </a:lnTo>
                    <a:lnTo>
                      <a:pt x="624" y="481"/>
                    </a:lnTo>
                    <a:lnTo>
                      <a:pt x="581" y="504"/>
                    </a:lnTo>
                    <a:lnTo>
                      <a:pt x="538" y="526"/>
                    </a:lnTo>
                    <a:lnTo>
                      <a:pt x="494" y="544"/>
                    </a:lnTo>
                    <a:lnTo>
                      <a:pt x="451" y="560"/>
                    </a:lnTo>
                    <a:lnTo>
                      <a:pt x="409" y="573"/>
                    </a:lnTo>
                    <a:lnTo>
                      <a:pt x="370" y="585"/>
                    </a:lnTo>
                    <a:lnTo>
                      <a:pt x="334" y="595"/>
                    </a:lnTo>
                    <a:lnTo>
                      <a:pt x="300" y="602"/>
                    </a:lnTo>
                    <a:lnTo>
                      <a:pt x="271" y="608"/>
                    </a:lnTo>
                    <a:lnTo>
                      <a:pt x="213" y="602"/>
                    </a:lnTo>
                    <a:lnTo>
                      <a:pt x="157" y="588"/>
                    </a:lnTo>
                    <a:lnTo>
                      <a:pt x="104" y="570"/>
                    </a:lnTo>
                    <a:lnTo>
                      <a:pt x="71" y="550"/>
                    </a:lnTo>
                    <a:lnTo>
                      <a:pt x="43" y="526"/>
                    </a:lnTo>
                    <a:lnTo>
                      <a:pt x="23" y="499"/>
                    </a:lnTo>
                    <a:lnTo>
                      <a:pt x="10" y="468"/>
                    </a:lnTo>
                    <a:lnTo>
                      <a:pt x="1" y="435"/>
                    </a:lnTo>
                    <a:lnTo>
                      <a:pt x="0" y="402"/>
                    </a:lnTo>
                    <a:lnTo>
                      <a:pt x="1" y="365"/>
                    </a:lnTo>
                    <a:lnTo>
                      <a:pt x="8" y="331"/>
                    </a:lnTo>
                    <a:lnTo>
                      <a:pt x="20" y="296"/>
                    </a:lnTo>
                    <a:lnTo>
                      <a:pt x="35" y="263"/>
                    </a:lnTo>
                    <a:lnTo>
                      <a:pt x="53" y="233"/>
                    </a:lnTo>
                    <a:lnTo>
                      <a:pt x="87" y="187"/>
                    </a:lnTo>
                    <a:lnTo>
                      <a:pt x="129" y="146"/>
                    </a:lnTo>
                    <a:lnTo>
                      <a:pt x="175" y="108"/>
                    </a:lnTo>
                    <a:lnTo>
                      <a:pt x="224" y="75"/>
                    </a:lnTo>
                    <a:lnTo>
                      <a:pt x="228" y="73"/>
                    </a:lnTo>
                    <a:lnTo>
                      <a:pt x="248" y="61"/>
                    </a:lnTo>
                    <a:lnTo>
                      <a:pt x="284" y="63"/>
                    </a:lnTo>
                    <a:lnTo>
                      <a:pt x="320" y="55"/>
                    </a:lnTo>
                    <a:lnTo>
                      <a:pt x="355" y="41"/>
                    </a:lnTo>
                    <a:lnTo>
                      <a:pt x="388" y="22"/>
                    </a:lnTo>
                    <a:lnTo>
                      <a:pt x="419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1" name="Freeform 8">
                <a:extLst>
                  <a:ext uri="{FF2B5EF4-FFF2-40B4-BE49-F238E27FC236}">
                    <a16:creationId xmlns:a16="http://schemas.microsoft.com/office/drawing/2014/main" id="{446BA9C2-BD91-41AC-BCBA-240C101936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20113" y="3078163"/>
                <a:ext cx="319088" cy="258763"/>
              </a:xfrm>
              <a:custGeom>
                <a:avLst/>
                <a:gdLst>
                  <a:gd name="T0" fmla="*/ 403 w 403"/>
                  <a:gd name="T1" fmla="*/ 0 h 327"/>
                  <a:gd name="T2" fmla="*/ 362 w 403"/>
                  <a:gd name="T3" fmla="*/ 38 h 327"/>
                  <a:gd name="T4" fmla="*/ 324 w 403"/>
                  <a:gd name="T5" fmla="*/ 80 h 327"/>
                  <a:gd name="T6" fmla="*/ 291 w 403"/>
                  <a:gd name="T7" fmla="*/ 124 h 327"/>
                  <a:gd name="T8" fmla="*/ 268 w 403"/>
                  <a:gd name="T9" fmla="*/ 167 h 327"/>
                  <a:gd name="T10" fmla="*/ 251 w 403"/>
                  <a:gd name="T11" fmla="*/ 215 h 327"/>
                  <a:gd name="T12" fmla="*/ 243 w 403"/>
                  <a:gd name="T13" fmla="*/ 266 h 327"/>
                  <a:gd name="T14" fmla="*/ 241 w 403"/>
                  <a:gd name="T15" fmla="*/ 268 h 327"/>
                  <a:gd name="T16" fmla="*/ 230 w 403"/>
                  <a:gd name="T17" fmla="*/ 291 h 327"/>
                  <a:gd name="T18" fmla="*/ 213 w 403"/>
                  <a:gd name="T19" fmla="*/ 308 h 327"/>
                  <a:gd name="T20" fmla="*/ 195 w 403"/>
                  <a:gd name="T21" fmla="*/ 319 h 327"/>
                  <a:gd name="T22" fmla="*/ 174 w 403"/>
                  <a:gd name="T23" fmla="*/ 326 h 327"/>
                  <a:gd name="T24" fmla="*/ 151 w 403"/>
                  <a:gd name="T25" fmla="*/ 327 h 327"/>
                  <a:gd name="T26" fmla="*/ 127 w 403"/>
                  <a:gd name="T27" fmla="*/ 324 h 327"/>
                  <a:gd name="T28" fmla="*/ 103 w 403"/>
                  <a:gd name="T29" fmla="*/ 317 h 327"/>
                  <a:gd name="T30" fmla="*/ 81 w 403"/>
                  <a:gd name="T31" fmla="*/ 308 h 327"/>
                  <a:gd name="T32" fmla="*/ 61 w 403"/>
                  <a:gd name="T33" fmla="*/ 294 h 327"/>
                  <a:gd name="T34" fmla="*/ 45 w 403"/>
                  <a:gd name="T35" fmla="*/ 279 h 327"/>
                  <a:gd name="T36" fmla="*/ 25 w 403"/>
                  <a:gd name="T37" fmla="*/ 253 h 327"/>
                  <a:gd name="T38" fmla="*/ 10 w 403"/>
                  <a:gd name="T39" fmla="*/ 222 h 327"/>
                  <a:gd name="T40" fmla="*/ 2 w 403"/>
                  <a:gd name="T41" fmla="*/ 187 h 327"/>
                  <a:gd name="T42" fmla="*/ 0 w 403"/>
                  <a:gd name="T43" fmla="*/ 154 h 327"/>
                  <a:gd name="T44" fmla="*/ 30 w 403"/>
                  <a:gd name="T45" fmla="*/ 137 h 327"/>
                  <a:gd name="T46" fmla="*/ 60 w 403"/>
                  <a:gd name="T47" fmla="*/ 116 h 327"/>
                  <a:gd name="T48" fmla="*/ 88 w 403"/>
                  <a:gd name="T49" fmla="*/ 88 h 327"/>
                  <a:gd name="T50" fmla="*/ 126 w 403"/>
                  <a:gd name="T51" fmla="*/ 98 h 327"/>
                  <a:gd name="T52" fmla="*/ 164 w 403"/>
                  <a:gd name="T53" fmla="*/ 98 h 327"/>
                  <a:gd name="T54" fmla="*/ 200 w 403"/>
                  <a:gd name="T55" fmla="*/ 88 h 327"/>
                  <a:gd name="T56" fmla="*/ 235 w 403"/>
                  <a:gd name="T57" fmla="*/ 73 h 327"/>
                  <a:gd name="T58" fmla="*/ 269 w 403"/>
                  <a:gd name="T59" fmla="*/ 53 h 327"/>
                  <a:gd name="T60" fmla="*/ 299 w 403"/>
                  <a:gd name="T61" fmla="*/ 28 h 327"/>
                  <a:gd name="T62" fmla="*/ 327 w 403"/>
                  <a:gd name="T63" fmla="*/ 2 h 327"/>
                  <a:gd name="T64" fmla="*/ 365 w 403"/>
                  <a:gd name="T65" fmla="*/ 5 h 327"/>
                  <a:gd name="T66" fmla="*/ 403 w 403"/>
                  <a:gd name="T67" fmla="*/ 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327">
                    <a:moveTo>
                      <a:pt x="403" y="0"/>
                    </a:moveTo>
                    <a:lnTo>
                      <a:pt x="362" y="38"/>
                    </a:lnTo>
                    <a:lnTo>
                      <a:pt x="324" y="80"/>
                    </a:lnTo>
                    <a:lnTo>
                      <a:pt x="291" y="124"/>
                    </a:lnTo>
                    <a:lnTo>
                      <a:pt x="268" y="167"/>
                    </a:lnTo>
                    <a:lnTo>
                      <a:pt x="251" y="215"/>
                    </a:lnTo>
                    <a:lnTo>
                      <a:pt x="243" y="266"/>
                    </a:lnTo>
                    <a:lnTo>
                      <a:pt x="241" y="268"/>
                    </a:lnTo>
                    <a:lnTo>
                      <a:pt x="230" y="291"/>
                    </a:lnTo>
                    <a:lnTo>
                      <a:pt x="213" y="308"/>
                    </a:lnTo>
                    <a:lnTo>
                      <a:pt x="195" y="319"/>
                    </a:lnTo>
                    <a:lnTo>
                      <a:pt x="174" y="326"/>
                    </a:lnTo>
                    <a:lnTo>
                      <a:pt x="151" y="327"/>
                    </a:lnTo>
                    <a:lnTo>
                      <a:pt x="127" y="324"/>
                    </a:lnTo>
                    <a:lnTo>
                      <a:pt x="103" y="317"/>
                    </a:lnTo>
                    <a:lnTo>
                      <a:pt x="81" y="308"/>
                    </a:lnTo>
                    <a:lnTo>
                      <a:pt x="61" y="294"/>
                    </a:lnTo>
                    <a:lnTo>
                      <a:pt x="45" y="279"/>
                    </a:lnTo>
                    <a:lnTo>
                      <a:pt x="25" y="253"/>
                    </a:lnTo>
                    <a:lnTo>
                      <a:pt x="10" y="222"/>
                    </a:lnTo>
                    <a:lnTo>
                      <a:pt x="2" y="187"/>
                    </a:lnTo>
                    <a:lnTo>
                      <a:pt x="0" y="154"/>
                    </a:lnTo>
                    <a:lnTo>
                      <a:pt x="30" y="137"/>
                    </a:lnTo>
                    <a:lnTo>
                      <a:pt x="60" y="116"/>
                    </a:lnTo>
                    <a:lnTo>
                      <a:pt x="88" y="88"/>
                    </a:lnTo>
                    <a:lnTo>
                      <a:pt x="126" y="98"/>
                    </a:lnTo>
                    <a:lnTo>
                      <a:pt x="164" y="98"/>
                    </a:lnTo>
                    <a:lnTo>
                      <a:pt x="200" y="88"/>
                    </a:lnTo>
                    <a:lnTo>
                      <a:pt x="235" y="73"/>
                    </a:lnTo>
                    <a:lnTo>
                      <a:pt x="269" y="53"/>
                    </a:lnTo>
                    <a:lnTo>
                      <a:pt x="299" y="28"/>
                    </a:lnTo>
                    <a:lnTo>
                      <a:pt x="327" y="2"/>
                    </a:lnTo>
                    <a:lnTo>
                      <a:pt x="365" y="5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id="{CDF5B0D3-B3AC-4816-87FA-B3301A1BC35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055101" y="2401888"/>
                <a:ext cx="587375" cy="698500"/>
              </a:xfrm>
              <a:custGeom>
                <a:avLst/>
                <a:gdLst>
                  <a:gd name="T0" fmla="*/ 353 w 740"/>
                  <a:gd name="T1" fmla="*/ 131 h 879"/>
                  <a:gd name="T2" fmla="*/ 405 w 740"/>
                  <a:gd name="T3" fmla="*/ 159 h 879"/>
                  <a:gd name="T4" fmla="*/ 537 w 740"/>
                  <a:gd name="T5" fmla="*/ 336 h 879"/>
                  <a:gd name="T6" fmla="*/ 482 w 740"/>
                  <a:gd name="T7" fmla="*/ 524 h 879"/>
                  <a:gd name="T8" fmla="*/ 305 w 740"/>
                  <a:gd name="T9" fmla="*/ 603 h 879"/>
                  <a:gd name="T10" fmla="*/ 294 w 740"/>
                  <a:gd name="T11" fmla="*/ 620 h 879"/>
                  <a:gd name="T12" fmla="*/ 350 w 740"/>
                  <a:gd name="T13" fmla="*/ 622 h 879"/>
                  <a:gd name="T14" fmla="*/ 502 w 740"/>
                  <a:gd name="T15" fmla="*/ 584 h 879"/>
                  <a:gd name="T16" fmla="*/ 563 w 740"/>
                  <a:gd name="T17" fmla="*/ 704 h 879"/>
                  <a:gd name="T18" fmla="*/ 580 w 740"/>
                  <a:gd name="T19" fmla="*/ 694 h 879"/>
                  <a:gd name="T20" fmla="*/ 537 w 740"/>
                  <a:gd name="T21" fmla="*/ 612 h 879"/>
                  <a:gd name="T22" fmla="*/ 533 w 740"/>
                  <a:gd name="T23" fmla="*/ 494 h 879"/>
                  <a:gd name="T24" fmla="*/ 553 w 740"/>
                  <a:gd name="T25" fmla="*/ 299 h 879"/>
                  <a:gd name="T26" fmla="*/ 410 w 740"/>
                  <a:gd name="T27" fmla="*/ 134 h 879"/>
                  <a:gd name="T28" fmla="*/ 624 w 740"/>
                  <a:gd name="T29" fmla="*/ 38 h 879"/>
                  <a:gd name="T30" fmla="*/ 679 w 740"/>
                  <a:gd name="T31" fmla="*/ 180 h 879"/>
                  <a:gd name="T32" fmla="*/ 609 w 740"/>
                  <a:gd name="T33" fmla="*/ 339 h 879"/>
                  <a:gd name="T34" fmla="*/ 613 w 740"/>
                  <a:gd name="T35" fmla="*/ 359 h 879"/>
                  <a:gd name="T36" fmla="*/ 674 w 740"/>
                  <a:gd name="T37" fmla="*/ 296 h 879"/>
                  <a:gd name="T38" fmla="*/ 740 w 740"/>
                  <a:gd name="T39" fmla="*/ 442 h 879"/>
                  <a:gd name="T40" fmla="*/ 654 w 740"/>
                  <a:gd name="T41" fmla="*/ 575 h 879"/>
                  <a:gd name="T42" fmla="*/ 616 w 740"/>
                  <a:gd name="T43" fmla="*/ 605 h 879"/>
                  <a:gd name="T44" fmla="*/ 629 w 740"/>
                  <a:gd name="T45" fmla="*/ 615 h 879"/>
                  <a:gd name="T46" fmla="*/ 725 w 740"/>
                  <a:gd name="T47" fmla="*/ 650 h 879"/>
                  <a:gd name="T48" fmla="*/ 692 w 740"/>
                  <a:gd name="T49" fmla="*/ 797 h 879"/>
                  <a:gd name="T50" fmla="*/ 642 w 740"/>
                  <a:gd name="T51" fmla="*/ 831 h 879"/>
                  <a:gd name="T52" fmla="*/ 500 w 740"/>
                  <a:gd name="T53" fmla="*/ 878 h 879"/>
                  <a:gd name="T54" fmla="*/ 335 w 740"/>
                  <a:gd name="T55" fmla="*/ 823 h 879"/>
                  <a:gd name="T56" fmla="*/ 469 w 740"/>
                  <a:gd name="T57" fmla="*/ 721 h 879"/>
                  <a:gd name="T58" fmla="*/ 461 w 740"/>
                  <a:gd name="T59" fmla="*/ 703 h 879"/>
                  <a:gd name="T60" fmla="*/ 383 w 740"/>
                  <a:gd name="T61" fmla="*/ 769 h 879"/>
                  <a:gd name="T62" fmla="*/ 175 w 740"/>
                  <a:gd name="T63" fmla="*/ 815 h 879"/>
                  <a:gd name="T64" fmla="*/ 21 w 740"/>
                  <a:gd name="T65" fmla="*/ 717 h 879"/>
                  <a:gd name="T66" fmla="*/ 5 w 740"/>
                  <a:gd name="T67" fmla="*/ 559 h 879"/>
                  <a:gd name="T68" fmla="*/ 81 w 740"/>
                  <a:gd name="T69" fmla="*/ 603 h 879"/>
                  <a:gd name="T70" fmla="*/ 94 w 740"/>
                  <a:gd name="T71" fmla="*/ 592 h 879"/>
                  <a:gd name="T72" fmla="*/ 39 w 740"/>
                  <a:gd name="T73" fmla="*/ 529 h 879"/>
                  <a:gd name="T74" fmla="*/ 21 w 740"/>
                  <a:gd name="T75" fmla="*/ 484 h 879"/>
                  <a:gd name="T76" fmla="*/ 11 w 740"/>
                  <a:gd name="T77" fmla="*/ 379 h 879"/>
                  <a:gd name="T78" fmla="*/ 36 w 740"/>
                  <a:gd name="T79" fmla="*/ 314 h 879"/>
                  <a:gd name="T80" fmla="*/ 175 w 740"/>
                  <a:gd name="T81" fmla="*/ 242 h 879"/>
                  <a:gd name="T82" fmla="*/ 317 w 740"/>
                  <a:gd name="T83" fmla="*/ 303 h 879"/>
                  <a:gd name="T84" fmla="*/ 347 w 740"/>
                  <a:gd name="T85" fmla="*/ 372 h 879"/>
                  <a:gd name="T86" fmla="*/ 350 w 740"/>
                  <a:gd name="T87" fmla="*/ 484 h 879"/>
                  <a:gd name="T88" fmla="*/ 368 w 740"/>
                  <a:gd name="T89" fmla="*/ 489 h 879"/>
                  <a:gd name="T90" fmla="*/ 368 w 740"/>
                  <a:gd name="T91" fmla="*/ 361 h 879"/>
                  <a:gd name="T92" fmla="*/ 477 w 740"/>
                  <a:gd name="T93" fmla="*/ 354 h 879"/>
                  <a:gd name="T94" fmla="*/ 477 w 740"/>
                  <a:gd name="T95" fmla="*/ 336 h 879"/>
                  <a:gd name="T96" fmla="*/ 428 w 740"/>
                  <a:gd name="T97" fmla="*/ 342 h 879"/>
                  <a:gd name="T98" fmla="*/ 353 w 740"/>
                  <a:gd name="T99" fmla="*/ 321 h 879"/>
                  <a:gd name="T100" fmla="*/ 256 w 740"/>
                  <a:gd name="T101" fmla="*/ 227 h 879"/>
                  <a:gd name="T102" fmla="*/ 319 w 740"/>
                  <a:gd name="T103" fmla="*/ 101 h 879"/>
                  <a:gd name="T104" fmla="*/ 472 w 740"/>
                  <a:gd name="T105" fmla="*/ 65 h 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740" h="879">
                    <a:moveTo>
                      <a:pt x="363" y="119"/>
                    </a:moveTo>
                    <a:lnTo>
                      <a:pt x="360" y="121"/>
                    </a:lnTo>
                    <a:lnTo>
                      <a:pt x="357" y="123"/>
                    </a:lnTo>
                    <a:lnTo>
                      <a:pt x="355" y="126"/>
                    </a:lnTo>
                    <a:lnTo>
                      <a:pt x="353" y="131"/>
                    </a:lnTo>
                    <a:lnTo>
                      <a:pt x="353" y="134"/>
                    </a:lnTo>
                    <a:lnTo>
                      <a:pt x="355" y="138"/>
                    </a:lnTo>
                    <a:lnTo>
                      <a:pt x="357" y="141"/>
                    </a:lnTo>
                    <a:lnTo>
                      <a:pt x="362" y="142"/>
                    </a:lnTo>
                    <a:lnTo>
                      <a:pt x="405" y="159"/>
                    </a:lnTo>
                    <a:lnTo>
                      <a:pt x="443" y="182"/>
                    </a:lnTo>
                    <a:lnTo>
                      <a:pt x="476" y="214"/>
                    </a:lnTo>
                    <a:lnTo>
                      <a:pt x="504" y="252"/>
                    </a:lnTo>
                    <a:lnTo>
                      <a:pt x="524" y="291"/>
                    </a:lnTo>
                    <a:lnTo>
                      <a:pt x="537" y="336"/>
                    </a:lnTo>
                    <a:lnTo>
                      <a:pt x="540" y="380"/>
                    </a:lnTo>
                    <a:lnTo>
                      <a:pt x="535" y="422"/>
                    </a:lnTo>
                    <a:lnTo>
                      <a:pt x="524" y="460"/>
                    </a:lnTo>
                    <a:lnTo>
                      <a:pt x="505" y="494"/>
                    </a:lnTo>
                    <a:lnTo>
                      <a:pt x="482" y="524"/>
                    </a:lnTo>
                    <a:lnTo>
                      <a:pt x="454" y="549"/>
                    </a:lnTo>
                    <a:lnTo>
                      <a:pt x="421" y="570"/>
                    </a:lnTo>
                    <a:lnTo>
                      <a:pt x="385" y="587"/>
                    </a:lnTo>
                    <a:lnTo>
                      <a:pt x="347" y="597"/>
                    </a:lnTo>
                    <a:lnTo>
                      <a:pt x="305" y="603"/>
                    </a:lnTo>
                    <a:lnTo>
                      <a:pt x="301" y="605"/>
                    </a:lnTo>
                    <a:lnTo>
                      <a:pt x="297" y="608"/>
                    </a:lnTo>
                    <a:lnTo>
                      <a:pt x="296" y="612"/>
                    </a:lnTo>
                    <a:lnTo>
                      <a:pt x="294" y="615"/>
                    </a:lnTo>
                    <a:lnTo>
                      <a:pt x="294" y="620"/>
                    </a:lnTo>
                    <a:lnTo>
                      <a:pt x="296" y="623"/>
                    </a:lnTo>
                    <a:lnTo>
                      <a:pt x="297" y="627"/>
                    </a:lnTo>
                    <a:lnTo>
                      <a:pt x="301" y="628"/>
                    </a:lnTo>
                    <a:lnTo>
                      <a:pt x="305" y="628"/>
                    </a:lnTo>
                    <a:lnTo>
                      <a:pt x="350" y="622"/>
                    </a:lnTo>
                    <a:lnTo>
                      <a:pt x="393" y="608"/>
                    </a:lnTo>
                    <a:lnTo>
                      <a:pt x="433" y="592"/>
                    </a:lnTo>
                    <a:lnTo>
                      <a:pt x="467" y="569"/>
                    </a:lnTo>
                    <a:lnTo>
                      <a:pt x="499" y="541"/>
                    </a:lnTo>
                    <a:lnTo>
                      <a:pt x="502" y="584"/>
                    </a:lnTo>
                    <a:lnTo>
                      <a:pt x="515" y="625"/>
                    </a:lnTo>
                    <a:lnTo>
                      <a:pt x="533" y="665"/>
                    </a:lnTo>
                    <a:lnTo>
                      <a:pt x="557" y="699"/>
                    </a:lnTo>
                    <a:lnTo>
                      <a:pt x="560" y="703"/>
                    </a:lnTo>
                    <a:lnTo>
                      <a:pt x="563" y="704"/>
                    </a:lnTo>
                    <a:lnTo>
                      <a:pt x="568" y="704"/>
                    </a:lnTo>
                    <a:lnTo>
                      <a:pt x="571" y="703"/>
                    </a:lnTo>
                    <a:lnTo>
                      <a:pt x="575" y="701"/>
                    </a:lnTo>
                    <a:lnTo>
                      <a:pt x="578" y="698"/>
                    </a:lnTo>
                    <a:lnTo>
                      <a:pt x="580" y="694"/>
                    </a:lnTo>
                    <a:lnTo>
                      <a:pt x="580" y="691"/>
                    </a:lnTo>
                    <a:lnTo>
                      <a:pt x="576" y="686"/>
                    </a:lnTo>
                    <a:lnTo>
                      <a:pt x="562" y="663"/>
                    </a:lnTo>
                    <a:lnTo>
                      <a:pt x="548" y="638"/>
                    </a:lnTo>
                    <a:lnTo>
                      <a:pt x="537" y="612"/>
                    </a:lnTo>
                    <a:lnTo>
                      <a:pt x="527" y="584"/>
                    </a:lnTo>
                    <a:lnTo>
                      <a:pt x="522" y="554"/>
                    </a:lnTo>
                    <a:lnTo>
                      <a:pt x="524" y="526"/>
                    </a:lnTo>
                    <a:lnTo>
                      <a:pt x="532" y="499"/>
                    </a:lnTo>
                    <a:lnTo>
                      <a:pt x="533" y="494"/>
                    </a:lnTo>
                    <a:lnTo>
                      <a:pt x="548" y="461"/>
                    </a:lnTo>
                    <a:lnTo>
                      <a:pt x="558" y="427"/>
                    </a:lnTo>
                    <a:lnTo>
                      <a:pt x="565" y="387"/>
                    </a:lnTo>
                    <a:lnTo>
                      <a:pt x="563" y="344"/>
                    </a:lnTo>
                    <a:lnTo>
                      <a:pt x="553" y="299"/>
                    </a:lnTo>
                    <a:lnTo>
                      <a:pt x="537" y="258"/>
                    </a:lnTo>
                    <a:lnTo>
                      <a:pt x="512" y="220"/>
                    </a:lnTo>
                    <a:lnTo>
                      <a:pt x="482" y="185"/>
                    </a:lnTo>
                    <a:lnTo>
                      <a:pt x="448" y="156"/>
                    </a:lnTo>
                    <a:lnTo>
                      <a:pt x="410" y="134"/>
                    </a:lnTo>
                    <a:lnTo>
                      <a:pt x="368" y="119"/>
                    </a:lnTo>
                    <a:lnTo>
                      <a:pt x="363" y="119"/>
                    </a:lnTo>
                    <a:close/>
                    <a:moveTo>
                      <a:pt x="566" y="0"/>
                    </a:moveTo>
                    <a:lnTo>
                      <a:pt x="598" y="17"/>
                    </a:lnTo>
                    <a:lnTo>
                      <a:pt x="624" y="38"/>
                    </a:lnTo>
                    <a:lnTo>
                      <a:pt x="644" y="63"/>
                    </a:lnTo>
                    <a:lnTo>
                      <a:pt x="659" y="91"/>
                    </a:lnTo>
                    <a:lnTo>
                      <a:pt x="669" y="121"/>
                    </a:lnTo>
                    <a:lnTo>
                      <a:pt x="675" y="151"/>
                    </a:lnTo>
                    <a:lnTo>
                      <a:pt x="679" y="180"/>
                    </a:lnTo>
                    <a:lnTo>
                      <a:pt x="680" y="209"/>
                    </a:lnTo>
                    <a:lnTo>
                      <a:pt x="680" y="235"/>
                    </a:lnTo>
                    <a:lnTo>
                      <a:pt x="661" y="273"/>
                    </a:lnTo>
                    <a:lnTo>
                      <a:pt x="636" y="308"/>
                    </a:lnTo>
                    <a:lnTo>
                      <a:pt x="609" y="339"/>
                    </a:lnTo>
                    <a:lnTo>
                      <a:pt x="606" y="344"/>
                    </a:lnTo>
                    <a:lnTo>
                      <a:pt x="606" y="349"/>
                    </a:lnTo>
                    <a:lnTo>
                      <a:pt x="606" y="352"/>
                    </a:lnTo>
                    <a:lnTo>
                      <a:pt x="609" y="356"/>
                    </a:lnTo>
                    <a:lnTo>
                      <a:pt x="613" y="359"/>
                    </a:lnTo>
                    <a:lnTo>
                      <a:pt x="618" y="361"/>
                    </a:lnTo>
                    <a:lnTo>
                      <a:pt x="621" y="359"/>
                    </a:lnTo>
                    <a:lnTo>
                      <a:pt x="626" y="357"/>
                    </a:lnTo>
                    <a:lnTo>
                      <a:pt x="652" y="328"/>
                    </a:lnTo>
                    <a:lnTo>
                      <a:pt x="674" y="296"/>
                    </a:lnTo>
                    <a:lnTo>
                      <a:pt x="702" y="324"/>
                    </a:lnTo>
                    <a:lnTo>
                      <a:pt x="722" y="354"/>
                    </a:lnTo>
                    <a:lnTo>
                      <a:pt x="733" y="384"/>
                    </a:lnTo>
                    <a:lnTo>
                      <a:pt x="738" y="413"/>
                    </a:lnTo>
                    <a:lnTo>
                      <a:pt x="740" y="442"/>
                    </a:lnTo>
                    <a:lnTo>
                      <a:pt x="735" y="468"/>
                    </a:lnTo>
                    <a:lnTo>
                      <a:pt x="728" y="494"/>
                    </a:lnTo>
                    <a:lnTo>
                      <a:pt x="707" y="524"/>
                    </a:lnTo>
                    <a:lnTo>
                      <a:pt x="682" y="552"/>
                    </a:lnTo>
                    <a:lnTo>
                      <a:pt x="654" y="575"/>
                    </a:lnTo>
                    <a:lnTo>
                      <a:pt x="624" y="592"/>
                    </a:lnTo>
                    <a:lnTo>
                      <a:pt x="619" y="595"/>
                    </a:lnTo>
                    <a:lnTo>
                      <a:pt x="616" y="598"/>
                    </a:lnTo>
                    <a:lnTo>
                      <a:pt x="616" y="602"/>
                    </a:lnTo>
                    <a:lnTo>
                      <a:pt x="616" y="605"/>
                    </a:lnTo>
                    <a:lnTo>
                      <a:pt x="616" y="610"/>
                    </a:lnTo>
                    <a:lnTo>
                      <a:pt x="619" y="613"/>
                    </a:lnTo>
                    <a:lnTo>
                      <a:pt x="621" y="615"/>
                    </a:lnTo>
                    <a:lnTo>
                      <a:pt x="626" y="617"/>
                    </a:lnTo>
                    <a:lnTo>
                      <a:pt x="629" y="615"/>
                    </a:lnTo>
                    <a:lnTo>
                      <a:pt x="656" y="603"/>
                    </a:lnTo>
                    <a:lnTo>
                      <a:pt x="679" y="587"/>
                    </a:lnTo>
                    <a:lnTo>
                      <a:pt x="700" y="569"/>
                    </a:lnTo>
                    <a:lnTo>
                      <a:pt x="717" y="612"/>
                    </a:lnTo>
                    <a:lnTo>
                      <a:pt x="725" y="650"/>
                    </a:lnTo>
                    <a:lnTo>
                      <a:pt x="728" y="686"/>
                    </a:lnTo>
                    <a:lnTo>
                      <a:pt x="727" y="719"/>
                    </a:lnTo>
                    <a:lnTo>
                      <a:pt x="718" y="747"/>
                    </a:lnTo>
                    <a:lnTo>
                      <a:pt x="707" y="774"/>
                    </a:lnTo>
                    <a:lnTo>
                      <a:pt x="692" y="797"/>
                    </a:lnTo>
                    <a:lnTo>
                      <a:pt x="674" y="818"/>
                    </a:lnTo>
                    <a:lnTo>
                      <a:pt x="652" y="836"/>
                    </a:lnTo>
                    <a:lnTo>
                      <a:pt x="649" y="833"/>
                    </a:lnTo>
                    <a:lnTo>
                      <a:pt x="646" y="831"/>
                    </a:lnTo>
                    <a:lnTo>
                      <a:pt x="642" y="831"/>
                    </a:lnTo>
                    <a:lnTo>
                      <a:pt x="637" y="833"/>
                    </a:lnTo>
                    <a:lnTo>
                      <a:pt x="604" y="850"/>
                    </a:lnTo>
                    <a:lnTo>
                      <a:pt x="571" y="863"/>
                    </a:lnTo>
                    <a:lnTo>
                      <a:pt x="535" y="873"/>
                    </a:lnTo>
                    <a:lnTo>
                      <a:pt x="500" y="878"/>
                    </a:lnTo>
                    <a:lnTo>
                      <a:pt x="464" y="879"/>
                    </a:lnTo>
                    <a:lnTo>
                      <a:pt x="429" y="874"/>
                    </a:lnTo>
                    <a:lnTo>
                      <a:pt x="396" y="863"/>
                    </a:lnTo>
                    <a:lnTo>
                      <a:pt x="365" y="846"/>
                    </a:lnTo>
                    <a:lnTo>
                      <a:pt x="335" y="823"/>
                    </a:lnTo>
                    <a:lnTo>
                      <a:pt x="373" y="805"/>
                    </a:lnTo>
                    <a:lnTo>
                      <a:pt x="408" y="782"/>
                    </a:lnTo>
                    <a:lnTo>
                      <a:pt x="439" y="755"/>
                    </a:lnTo>
                    <a:lnTo>
                      <a:pt x="467" y="724"/>
                    </a:lnTo>
                    <a:lnTo>
                      <a:pt x="469" y="721"/>
                    </a:lnTo>
                    <a:lnTo>
                      <a:pt x="469" y="716"/>
                    </a:lnTo>
                    <a:lnTo>
                      <a:pt x="469" y="711"/>
                    </a:lnTo>
                    <a:lnTo>
                      <a:pt x="466" y="707"/>
                    </a:lnTo>
                    <a:lnTo>
                      <a:pt x="464" y="704"/>
                    </a:lnTo>
                    <a:lnTo>
                      <a:pt x="461" y="703"/>
                    </a:lnTo>
                    <a:lnTo>
                      <a:pt x="456" y="703"/>
                    </a:lnTo>
                    <a:lnTo>
                      <a:pt x="452" y="704"/>
                    </a:lnTo>
                    <a:lnTo>
                      <a:pt x="449" y="707"/>
                    </a:lnTo>
                    <a:lnTo>
                      <a:pt x="418" y="741"/>
                    </a:lnTo>
                    <a:lnTo>
                      <a:pt x="383" y="769"/>
                    </a:lnTo>
                    <a:lnTo>
                      <a:pt x="345" y="792"/>
                    </a:lnTo>
                    <a:lnTo>
                      <a:pt x="304" y="808"/>
                    </a:lnTo>
                    <a:lnTo>
                      <a:pt x="263" y="817"/>
                    </a:lnTo>
                    <a:lnTo>
                      <a:pt x="218" y="820"/>
                    </a:lnTo>
                    <a:lnTo>
                      <a:pt x="175" y="815"/>
                    </a:lnTo>
                    <a:lnTo>
                      <a:pt x="130" y="805"/>
                    </a:lnTo>
                    <a:lnTo>
                      <a:pt x="89" y="785"/>
                    </a:lnTo>
                    <a:lnTo>
                      <a:pt x="61" y="767"/>
                    </a:lnTo>
                    <a:lnTo>
                      <a:pt x="38" y="744"/>
                    </a:lnTo>
                    <a:lnTo>
                      <a:pt x="21" y="717"/>
                    </a:lnTo>
                    <a:lnTo>
                      <a:pt x="10" y="688"/>
                    </a:lnTo>
                    <a:lnTo>
                      <a:pt x="1" y="656"/>
                    </a:lnTo>
                    <a:lnTo>
                      <a:pt x="0" y="625"/>
                    </a:lnTo>
                    <a:lnTo>
                      <a:pt x="0" y="592"/>
                    </a:lnTo>
                    <a:lnTo>
                      <a:pt x="5" y="559"/>
                    </a:lnTo>
                    <a:lnTo>
                      <a:pt x="13" y="527"/>
                    </a:lnTo>
                    <a:lnTo>
                      <a:pt x="31" y="556"/>
                    </a:lnTo>
                    <a:lnTo>
                      <a:pt x="53" y="580"/>
                    </a:lnTo>
                    <a:lnTo>
                      <a:pt x="77" y="602"/>
                    </a:lnTo>
                    <a:lnTo>
                      <a:pt x="81" y="603"/>
                    </a:lnTo>
                    <a:lnTo>
                      <a:pt x="86" y="603"/>
                    </a:lnTo>
                    <a:lnTo>
                      <a:pt x="89" y="602"/>
                    </a:lnTo>
                    <a:lnTo>
                      <a:pt x="92" y="600"/>
                    </a:lnTo>
                    <a:lnTo>
                      <a:pt x="94" y="595"/>
                    </a:lnTo>
                    <a:lnTo>
                      <a:pt x="94" y="592"/>
                    </a:lnTo>
                    <a:lnTo>
                      <a:pt x="94" y="589"/>
                    </a:lnTo>
                    <a:lnTo>
                      <a:pt x="92" y="584"/>
                    </a:lnTo>
                    <a:lnTo>
                      <a:pt x="89" y="580"/>
                    </a:lnTo>
                    <a:lnTo>
                      <a:pt x="63" y="557"/>
                    </a:lnTo>
                    <a:lnTo>
                      <a:pt x="39" y="529"/>
                    </a:lnTo>
                    <a:lnTo>
                      <a:pt x="23" y="498"/>
                    </a:lnTo>
                    <a:lnTo>
                      <a:pt x="23" y="496"/>
                    </a:lnTo>
                    <a:lnTo>
                      <a:pt x="25" y="493"/>
                    </a:lnTo>
                    <a:lnTo>
                      <a:pt x="23" y="488"/>
                    </a:lnTo>
                    <a:lnTo>
                      <a:pt x="21" y="484"/>
                    </a:lnTo>
                    <a:lnTo>
                      <a:pt x="16" y="483"/>
                    </a:lnTo>
                    <a:lnTo>
                      <a:pt x="8" y="453"/>
                    </a:lnTo>
                    <a:lnTo>
                      <a:pt x="5" y="422"/>
                    </a:lnTo>
                    <a:lnTo>
                      <a:pt x="6" y="390"/>
                    </a:lnTo>
                    <a:lnTo>
                      <a:pt x="11" y="379"/>
                    </a:lnTo>
                    <a:lnTo>
                      <a:pt x="13" y="375"/>
                    </a:lnTo>
                    <a:lnTo>
                      <a:pt x="13" y="372"/>
                    </a:lnTo>
                    <a:lnTo>
                      <a:pt x="11" y="370"/>
                    </a:lnTo>
                    <a:lnTo>
                      <a:pt x="21" y="341"/>
                    </a:lnTo>
                    <a:lnTo>
                      <a:pt x="36" y="314"/>
                    </a:lnTo>
                    <a:lnTo>
                      <a:pt x="56" y="288"/>
                    </a:lnTo>
                    <a:lnTo>
                      <a:pt x="81" y="268"/>
                    </a:lnTo>
                    <a:lnTo>
                      <a:pt x="111" y="253"/>
                    </a:lnTo>
                    <a:lnTo>
                      <a:pt x="142" y="245"/>
                    </a:lnTo>
                    <a:lnTo>
                      <a:pt x="175" y="242"/>
                    </a:lnTo>
                    <a:lnTo>
                      <a:pt x="210" y="243"/>
                    </a:lnTo>
                    <a:lnTo>
                      <a:pt x="241" y="252"/>
                    </a:lnTo>
                    <a:lnTo>
                      <a:pt x="271" y="263"/>
                    </a:lnTo>
                    <a:lnTo>
                      <a:pt x="297" y="281"/>
                    </a:lnTo>
                    <a:lnTo>
                      <a:pt x="317" y="303"/>
                    </a:lnTo>
                    <a:lnTo>
                      <a:pt x="332" y="328"/>
                    </a:lnTo>
                    <a:lnTo>
                      <a:pt x="332" y="331"/>
                    </a:lnTo>
                    <a:lnTo>
                      <a:pt x="334" y="334"/>
                    </a:lnTo>
                    <a:lnTo>
                      <a:pt x="337" y="337"/>
                    </a:lnTo>
                    <a:lnTo>
                      <a:pt x="347" y="372"/>
                    </a:lnTo>
                    <a:lnTo>
                      <a:pt x="352" y="407"/>
                    </a:lnTo>
                    <a:lnTo>
                      <a:pt x="353" y="443"/>
                    </a:lnTo>
                    <a:lnTo>
                      <a:pt x="348" y="476"/>
                    </a:lnTo>
                    <a:lnTo>
                      <a:pt x="350" y="481"/>
                    </a:lnTo>
                    <a:lnTo>
                      <a:pt x="350" y="484"/>
                    </a:lnTo>
                    <a:lnTo>
                      <a:pt x="353" y="488"/>
                    </a:lnTo>
                    <a:lnTo>
                      <a:pt x="357" y="491"/>
                    </a:lnTo>
                    <a:lnTo>
                      <a:pt x="362" y="491"/>
                    </a:lnTo>
                    <a:lnTo>
                      <a:pt x="365" y="491"/>
                    </a:lnTo>
                    <a:lnTo>
                      <a:pt x="368" y="489"/>
                    </a:lnTo>
                    <a:lnTo>
                      <a:pt x="372" y="488"/>
                    </a:lnTo>
                    <a:lnTo>
                      <a:pt x="373" y="483"/>
                    </a:lnTo>
                    <a:lnTo>
                      <a:pt x="376" y="442"/>
                    </a:lnTo>
                    <a:lnTo>
                      <a:pt x="375" y="402"/>
                    </a:lnTo>
                    <a:lnTo>
                      <a:pt x="368" y="361"/>
                    </a:lnTo>
                    <a:lnTo>
                      <a:pt x="393" y="367"/>
                    </a:lnTo>
                    <a:lnTo>
                      <a:pt x="419" y="369"/>
                    </a:lnTo>
                    <a:lnTo>
                      <a:pt x="448" y="364"/>
                    </a:lnTo>
                    <a:lnTo>
                      <a:pt x="472" y="356"/>
                    </a:lnTo>
                    <a:lnTo>
                      <a:pt x="477" y="354"/>
                    </a:lnTo>
                    <a:lnTo>
                      <a:pt x="479" y="351"/>
                    </a:lnTo>
                    <a:lnTo>
                      <a:pt x="481" y="346"/>
                    </a:lnTo>
                    <a:lnTo>
                      <a:pt x="481" y="342"/>
                    </a:lnTo>
                    <a:lnTo>
                      <a:pt x="481" y="339"/>
                    </a:lnTo>
                    <a:lnTo>
                      <a:pt x="477" y="336"/>
                    </a:lnTo>
                    <a:lnTo>
                      <a:pt x="474" y="332"/>
                    </a:lnTo>
                    <a:lnTo>
                      <a:pt x="471" y="332"/>
                    </a:lnTo>
                    <a:lnTo>
                      <a:pt x="466" y="332"/>
                    </a:lnTo>
                    <a:lnTo>
                      <a:pt x="448" y="339"/>
                    </a:lnTo>
                    <a:lnTo>
                      <a:pt x="428" y="342"/>
                    </a:lnTo>
                    <a:lnTo>
                      <a:pt x="408" y="344"/>
                    </a:lnTo>
                    <a:lnTo>
                      <a:pt x="386" y="342"/>
                    </a:lnTo>
                    <a:lnTo>
                      <a:pt x="370" y="336"/>
                    </a:lnTo>
                    <a:lnTo>
                      <a:pt x="355" y="323"/>
                    </a:lnTo>
                    <a:lnTo>
                      <a:pt x="353" y="321"/>
                    </a:lnTo>
                    <a:lnTo>
                      <a:pt x="337" y="291"/>
                    </a:lnTo>
                    <a:lnTo>
                      <a:pt x="315" y="265"/>
                    </a:lnTo>
                    <a:lnTo>
                      <a:pt x="297" y="248"/>
                    </a:lnTo>
                    <a:lnTo>
                      <a:pt x="277" y="237"/>
                    </a:lnTo>
                    <a:lnTo>
                      <a:pt x="256" y="227"/>
                    </a:lnTo>
                    <a:lnTo>
                      <a:pt x="279" y="207"/>
                    </a:lnTo>
                    <a:lnTo>
                      <a:pt x="297" y="184"/>
                    </a:lnTo>
                    <a:lnTo>
                      <a:pt x="310" y="157"/>
                    </a:lnTo>
                    <a:lnTo>
                      <a:pt x="317" y="129"/>
                    </a:lnTo>
                    <a:lnTo>
                      <a:pt x="319" y="101"/>
                    </a:lnTo>
                    <a:lnTo>
                      <a:pt x="317" y="71"/>
                    </a:lnTo>
                    <a:lnTo>
                      <a:pt x="357" y="76"/>
                    </a:lnTo>
                    <a:lnTo>
                      <a:pt x="396" y="78"/>
                    </a:lnTo>
                    <a:lnTo>
                      <a:pt x="434" y="73"/>
                    </a:lnTo>
                    <a:lnTo>
                      <a:pt x="472" y="65"/>
                    </a:lnTo>
                    <a:lnTo>
                      <a:pt x="507" y="48"/>
                    </a:lnTo>
                    <a:lnTo>
                      <a:pt x="540" y="27"/>
                    </a:lnTo>
                    <a:lnTo>
                      <a:pt x="566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3" name="Freeform 10">
                <a:extLst>
                  <a:ext uri="{FF2B5EF4-FFF2-40B4-BE49-F238E27FC236}">
                    <a16:creationId xmlns:a16="http://schemas.microsoft.com/office/drawing/2014/main" id="{351457FA-F5D2-4030-8B01-5C15E37866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48701" y="3325813"/>
                <a:ext cx="327025" cy="379413"/>
              </a:xfrm>
              <a:custGeom>
                <a:avLst/>
                <a:gdLst>
                  <a:gd name="T0" fmla="*/ 79 w 411"/>
                  <a:gd name="T1" fmla="*/ 0 h 480"/>
                  <a:gd name="T2" fmla="*/ 84 w 411"/>
                  <a:gd name="T3" fmla="*/ 34 h 480"/>
                  <a:gd name="T4" fmla="*/ 94 w 411"/>
                  <a:gd name="T5" fmla="*/ 67 h 480"/>
                  <a:gd name="T6" fmla="*/ 109 w 411"/>
                  <a:gd name="T7" fmla="*/ 96 h 480"/>
                  <a:gd name="T8" fmla="*/ 130 w 411"/>
                  <a:gd name="T9" fmla="*/ 123 h 480"/>
                  <a:gd name="T10" fmla="*/ 157 w 411"/>
                  <a:gd name="T11" fmla="*/ 146 h 480"/>
                  <a:gd name="T12" fmla="*/ 195 w 411"/>
                  <a:gd name="T13" fmla="*/ 169 h 480"/>
                  <a:gd name="T14" fmla="*/ 236 w 411"/>
                  <a:gd name="T15" fmla="*/ 186 h 480"/>
                  <a:gd name="T16" fmla="*/ 279 w 411"/>
                  <a:gd name="T17" fmla="*/ 199 h 480"/>
                  <a:gd name="T18" fmla="*/ 324 w 411"/>
                  <a:gd name="T19" fmla="*/ 207 h 480"/>
                  <a:gd name="T20" fmla="*/ 325 w 411"/>
                  <a:gd name="T21" fmla="*/ 227 h 480"/>
                  <a:gd name="T22" fmla="*/ 332 w 411"/>
                  <a:gd name="T23" fmla="*/ 248 h 480"/>
                  <a:gd name="T24" fmla="*/ 340 w 411"/>
                  <a:gd name="T25" fmla="*/ 273 h 480"/>
                  <a:gd name="T26" fmla="*/ 350 w 411"/>
                  <a:gd name="T27" fmla="*/ 298 h 480"/>
                  <a:gd name="T28" fmla="*/ 362 w 411"/>
                  <a:gd name="T29" fmla="*/ 324 h 480"/>
                  <a:gd name="T30" fmla="*/ 373 w 411"/>
                  <a:gd name="T31" fmla="*/ 351 h 480"/>
                  <a:gd name="T32" fmla="*/ 385 w 411"/>
                  <a:gd name="T33" fmla="*/ 376 h 480"/>
                  <a:gd name="T34" fmla="*/ 395 w 411"/>
                  <a:gd name="T35" fmla="*/ 399 h 480"/>
                  <a:gd name="T36" fmla="*/ 403 w 411"/>
                  <a:gd name="T37" fmla="*/ 418 h 480"/>
                  <a:gd name="T38" fmla="*/ 408 w 411"/>
                  <a:gd name="T39" fmla="*/ 437 h 480"/>
                  <a:gd name="T40" fmla="*/ 411 w 411"/>
                  <a:gd name="T41" fmla="*/ 450 h 480"/>
                  <a:gd name="T42" fmla="*/ 409 w 411"/>
                  <a:gd name="T43" fmla="*/ 458 h 480"/>
                  <a:gd name="T44" fmla="*/ 401 w 411"/>
                  <a:gd name="T45" fmla="*/ 461 h 480"/>
                  <a:gd name="T46" fmla="*/ 383 w 411"/>
                  <a:gd name="T47" fmla="*/ 461 h 480"/>
                  <a:gd name="T48" fmla="*/ 358 w 411"/>
                  <a:gd name="T49" fmla="*/ 465 h 480"/>
                  <a:gd name="T50" fmla="*/ 333 w 411"/>
                  <a:gd name="T51" fmla="*/ 466 h 480"/>
                  <a:gd name="T52" fmla="*/ 307 w 411"/>
                  <a:gd name="T53" fmla="*/ 470 h 480"/>
                  <a:gd name="T54" fmla="*/ 284 w 411"/>
                  <a:gd name="T55" fmla="*/ 475 h 480"/>
                  <a:gd name="T56" fmla="*/ 264 w 411"/>
                  <a:gd name="T57" fmla="*/ 476 h 480"/>
                  <a:gd name="T58" fmla="*/ 251 w 411"/>
                  <a:gd name="T59" fmla="*/ 480 h 480"/>
                  <a:gd name="T60" fmla="*/ 248 w 411"/>
                  <a:gd name="T61" fmla="*/ 480 h 480"/>
                  <a:gd name="T62" fmla="*/ 193 w 411"/>
                  <a:gd name="T63" fmla="*/ 440 h 480"/>
                  <a:gd name="T64" fmla="*/ 148 w 411"/>
                  <a:gd name="T65" fmla="*/ 397 h 480"/>
                  <a:gd name="T66" fmla="*/ 112 w 411"/>
                  <a:gd name="T67" fmla="*/ 352 h 480"/>
                  <a:gd name="T68" fmla="*/ 81 w 411"/>
                  <a:gd name="T69" fmla="*/ 308 h 480"/>
                  <a:gd name="T70" fmla="*/ 56 w 411"/>
                  <a:gd name="T71" fmla="*/ 263 h 480"/>
                  <a:gd name="T72" fmla="*/ 38 w 411"/>
                  <a:gd name="T73" fmla="*/ 220 h 480"/>
                  <a:gd name="T74" fmla="*/ 23 w 411"/>
                  <a:gd name="T75" fmla="*/ 179 h 480"/>
                  <a:gd name="T76" fmla="*/ 13 w 411"/>
                  <a:gd name="T77" fmla="*/ 141 h 480"/>
                  <a:gd name="T78" fmla="*/ 6 w 411"/>
                  <a:gd name="T79" fmla="*/ 108 h 480"/>
                  <a:gd name="T80" fmla="*/ 1 w 411"/>
                  <a:gd name="T81" fmla="*/ 78 h 480"/>
                  <a:gd name="T82" fmla="*/ 0 w 411"/>
                  <a:gd name="T83" fmla="*/ 55 h 480"/>
                  <a:gd name="T84" fmla="*/ 0 w 411"/>
                  <a:gd name="T85" fmla="*/ 38 h 480"/>
                  <a:gd name="T86" fmla="*/ 29 w 411"/>
                  <a:gd name="T87" fmla="*/ 32 h 480"/>
                  <a:gd name="T88" fmla="*/ 56 w 411"/>
                  <a:gd name="T89" fmla="*/ 20 h 480"/>
                  <a:gd name="T90" fmla="*/ 79 w 411"/>
                  <a:gd name="T91" fmla="*/ 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11" h="480">
                    <a:moveTo>
                      <a:pt x="79" y="0"/>
                    </a:moveTo>
                    <a:lnTo>
                      <a:pt x="84" y="34"/>
                    </a:lnTo>
                    <a:lnTo>
                      <a:pt x="94" y="67"/>
                    </a:lnTo>
                    <a:lnTo>
                      <a:pt x="109" y="96"/>
                    </a:lnTo>
                    <a:lnTo>
                      <a:pt x="130" y="123"/>
                    </a:lnTo>
                    <a:lnTo>
                      <a:pt x="157" y="146"/>
                    </a:lnTo>
                    <a:lnTo>
                      <a:pt x="195" y="169"/>
                    </a:lnTo>
                    <a:lnTo>
                      <a:pt x="236" y="186"/>
                    </a:lnTo>
                    <a:lnTo>
                      <a:pt x="279" y="199"/>
                    </a:lnTo>
                    <a:lnTo>
                      <a:pt x="324" y="207"/>
                    </a:lnTo>
                    <a:lnTo>
                      <a:pt x="325" y="227"/>
                    </a:lnTo>
                    <a:lnTo>
                      <a:pt x="332" y="248"/>
                    </a:lnTo>
                    <a:lnTo>
                      <a:pt x="340" y="273"/>
                    </a:lnTo>
                    <a:lnTo>
                      <a:pt x="350" y="298"/>
                    </a:lnTo>
                    <a:lnTo>
                      <a:pt x="362" y="324"/>
                    </a:lnTo>
                    <a:lnTo>
                      <a:pt x="373" y="351"/>
                    </a:lnTo>
                    <a:lnTo>
                      <a:pt x="385" y="376"/>
                    </a:lnTo>
                    <a:lnTo>
                      <a:pt x="395" y="399"/>
                    </a:lnTo>
                    <a:lnTo>
                      <a:pt x="403" y="418"/>
                    </a:lnTo>
                    <a:lnTo>
                      <a:pt x="408" y="437"/>
                    </a:lnTo>
                    <a:lnTo>
                      <a:pt x="411" y="450"/>
                    </a:lnTo>
                    <a:lnTo>
                      <a:pt x="409" y="458"/>
                    </a:lnTo>
                    <a:lnTo>
                      <a:pt x="401" y="461"/>
                    </a:lnTo>
                    <a:lnTo>
                      <a:pt x="383" y="461"/>
                    </a:lnTo>
                    <a:lnTo>
                      <a:pt x="358" y="465"/>
                    </a:lnTo>
                    <a:lnTo>
                      <a:pt x="333" y="466"/>
                    </a:lnTo>
                    <a:lnTo>
                      <a:pt x="307" y="470"/>
                    </a:lnTo>
                    <a:lnTo>
                      <a:pt x="284" y="475"/>
                    </a:lnTo>
                    <a:lnTo>
                      <a:pt x="264" y="476"/>
                    </a:lnTo>
                    <a:lnTo>
                      <a:pt x="251" y="480"/>
                    </a:lnTo>
                    <a:lnTo>
                      <a:pt x="248" y="480"/>
                    </a:lnTo>
                    <a:lnTo>
                      <a:pt x="193" y="440"/>
                    </a:lnTo>
                    <a:lnTo>
                      <a:pt x="148" y="397"/>
                    </a:lnTo>
                    <a:lnTo>
                      <a:pt x="112" y="352"/>
                    </a:lnTo>
                    <a:lnTo>
                      <a:pt x="81" y="308"/>
                    </a:lnTo>
                    <a:lnTo>
                      <a:pt x="56" y="263"/>
                    </a:lnTo>
                    <a:lnTo>
                      <a:pt x="38" y="220"/>
                    </a:lnTo>
                    <a:lnTo>
                      <a:pt x="23" y="179"/>
                    </a:lnTo>
                    <a:lnTo>
                      <a:pt x="13" y="141"/>
                    </a:lnTo>
                    <a:lnTo>
                      <a:pt x="6" y="108"/>
                    </a:lnTo>
                    <a:lnTo>
                      <a:pt x="1" y="78"/>
                    </a:lnTo>
                    <a:lnTo>
                      <a:pt x="0" y="55"/>
                    </a:lnTo>
                    <a:lnTo>
                      <a:pt x="0" y="38"/>
                    </a:lnTo>
                    <a:lnTo>
                      <a:pt x="29" y="32"/>
                    </a:lnTo>
                    <a:lnTo>
                      <a:pt x="56" y="20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6EF0F52D-96DE-4876-89F7-A5FB6BDDC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3888" y="1654175"/>
              <a:ext cx="1250950" cy="938213"/>
            </a:xfrm>
            <a:custGeom>
              <a:avLst/>
              <a:gdLst>
                <a:gd name="T0" fmla="*/ 724 w 1576"/>
                <a:gd name="T1" fmla="*/ 122 h 1183"/>
                <a:gd name="T2" fmla="*/ 686 w 1576"/>
                <a:gd name="T3" fmla="*/ 223 h 1183"/>
                <a:gd name="T4" fmla="*/ 887 w 1576"/>
                <a:gd name="T5" fmla="*/ 102 h 1183"/>
                <a:gd name="T6" fmla="*/ 1059 w 1576"/>
                <a:gd name="T7" fmla="*/ 274 h 1183"/>
                <a:gd name="T8" fmla="*/ 1056 w 1576"/>
                <a:gd name="T9" fmla="*/ 325 h 1183"/>
                <a:gd name="T10" fmla="*/ 1327 w 1576"/>
                <a:gd name="T11" fmla="*/ 367 h 1183"/>
                <a:gd name="T12" fmla="*/ 1332 w 1576"/>
                <a:gd name="T13" fmla="*/ 591 h 1183"/>
                <a:gd name="T14" fmla="*/ 1309 w 1576"/>
                <a:gd name="T15" fmla="*/ 628 h 1183"/>
                <a:gd name="T16" fmla="*/ 1573 w 1576"/>
                <a:gd name="T17" fmla="*/ 758 h 1183"/>
                <a:gd name="T18" fmla="*/ 1547 w 1576"/>
                <a:gd name="T19" fmla="*/ 930 h 1183"/>
                <a:gd name="T20" fmla="*/ 1289 w 1576"/>
                <a:gd name="T21" fmla="*/ 882 h 1183"/>
                <a:gd name="T22" fmla="*/ 1284 w 1576"/>
                <a:gd name="T23" fmla="*/ 922 h 1183"/>
                <a:gd name="T24" fmla="*/ 1200 w 1576"/>
                <a:gd name="T25" fmla="*/ 1160 h 1183"/>
                <a:gd name="T26" fmla="*/ 1056 w 1576"/>
                <a:gd name="T27" fmla="*/ 1168 h 1183"/>
                <a:gd name="T28" fmla="*/ 1079 w 1576"/>
                <a:gd name="T29" fmla="*/ 856 h 1183"/>
                <a:gd name="T30" fmla="*/ 894 w 1576"/>
                <a:gd name="T31" fmla="*/ 684 h 1183"/>
                <a:gd name="T32" fmla="*/ 876 w 1576"/>
                <a:gd name="T33" fmla="*/ 720 h 1183"/>
                <a:gd name="T34" fmla="*/ 848 w 1576"/>
                <a:gd name="T35" fmla="*/ 849 h 1183"/>
                <a:gd name="T36" fmla="*/ 1058 w 1576"/>
                <a:gd name="T37" fmla="*/ 869 h 1183"/>
                <a:gd name="T38" fmla="*/ 1020 w 1576"/>
                <a:gd name="T39" fmla="*/ 1158 h 1183"/>
                <a:gd name="T40" fmla="*/ 871 w 1576"/>
                <a:gd name="T41" fmla="*/ 968 h 1183"/>
                <a:gd name="T42" fmla="*/ 588 w 1576"/>
                <a:gd name="T43" fmla="*/ 929 h 1183"/>
                <a:gd name="T44" fmla="*/ 531 w 1576"/>
                <a:gd name="T45" fmla="*/ 887 h 1183"/>
                <a:gd name="T46" fmla="*/ 464 w 1576"/>
                <a:gd name="T47" fmla="*/ 623 h 1183"/>
                <a:gd name="T48" fmla="*/ 616 w 1576"/>
                <a:gd name="T49" fmla="*/ 448 h 1183"/>
                <a:gd name="T50" fmla="*/ 782 w 1576"/>
                <a:gd name="T51" fmla="*/ 634 h 1183"/>
                <a:gd name="T52" fmla="*/ 729 w 1576"/>
                <a:gd name="T53" fmla="*/ 777 h 1183"/>
                <a:gd name="T54" fmla="*/ 868 w 1576"/>
                <a:gd name="T55" fmla="*/ 631 h 1183"/>
                <a:gd name="T56" fmla="*/ 1046 w 1576"/>
                <a:gd name="T57" fmla="*/ 613 h 1183"/>
                <a:gd name="T58" fmla="*/ 864 w 1576"/>
                <a:gd name="T59" fmla="*/ 605 h 1183"/>
                <a:gd name="T60" fmla="*/ 668 w 1576"/>
                <a:gd name="T61" fmla="*/ 428 h 1183"/>
                <a:gd name="T62" fmla="*/ 435 w 1576"/>
                <a:gd name="T63" fmla="*/ 539 h 1183"/>
                <a:gd name="T64" fmla="*/ 240 w 1576"/>
                <a:gd name="T65" fmla="*/ 544 h 1183"/>
                <a:gd name="T66" fmla="*/ 367 w 1576"/>
                <a:gd name="T67" fmla="*/ 534 h 1183"/>
                <a:gd name="T68" fmla="*/ 496 w 1576"/>
                <a:gd name="T69" fmla="*/ 757 h 1183"/>
                <a:gd name="T70" fmla="*/ 418 w 1576"/>
                <a:gd name="T71" fmla="*/ 1001 h 1183"/>
                <a:gd name="T72" fmla="*/ 263 w 1576"/>
                <a:gd name="T73" fmla="*/ 1009 h 1183"/>
                <a:gd name="T74" fmla="*/ 202 w 1576"/>
                <a:gd name="T75" fmla="*/ 651 h 1183"/>
                <a:gd name="T76" fmla="*/ 430 w 1576"/>
                <a:gd name="T77" fmla="*/ 281 h 1183"/>
                <a:gd name="T78" fmla="*/ 631 w 1576"/>
                <a:gd name="T79" fmla="*/ 375 h 1183"/>
                <a:gd name="T80" fmla="*/ 821 w 1576"/>
                <a:gd name="T81" fmla="*/ 302 h 1183"/>
                <a:gd name="T82" fmla="*/ 965 w 1576"/>
                <a:gd name="T83" fmla="*/ 451 h 1183"/>
                <a:gd name="T84" fmla="*/ 897 w 1576"/>
                <a:gd name="T85" fmla="*/ 496 h 1183"/>
                <a:gd name="T86" fmla="*/ 1084 w 1576"/>
                <a:gd name="T87" fmla="*/ 486 h 1183"/>
                <a:gd name="T88" fmla="*/ 1205 w 1576"/>
                <a:gd name="T89" fmla="*/ 663 h 1183"/>
                <a:gd name="T90" fmla="*/ 1216 w 1576"/>
                <a:gd name="T91" fmla="*/ 821 h 1183"/>
                <a:gd name="T92" fmla="*/ 1408 w 1576"/>
                <a:gd name="T93" fmla="*/ 765 h 1183"/>
                <a:gd name="T94" fmla="*/ 1366 w 1576"/>
                <a:gd name="T95" fmla="*/ 732 h 1183"/>
                <a:gd name="T96" fmla="*/ 1173 w 1576"/>
                <a:gd name="T97" fmla="*/ 520 h 1183"/>
                <a:gd name="T98" fmla="*/ 930 w 1576"/>
                <a:gd name="T99" fmla="*/ 296 h 1183"/>
                <a:gd name="T100" fmla="*/ 501 w 1576"/>
                <a:gd name="T101" fmla="*/ 254 h 1183"/>
                <a:gd name="T102" fmla="*/ 157 w 1576"/>
                <a:gd name="T103" fmla="*/ 502 h 1183"/>
                <a:gd name="T104" fmla="*/ 268 w 1576"/>
                <a:gd name="T105" fmla="*/ 857 h 1183"/>
                <a:gd name="T106" fmla="*/ 91 w 1576"/>
                <a:gd name="T107" fmla="*/ 1071 h 1183"/>
                <a:gd name="T108" fmla="*/ 12 w 1576"/>
                <a:gd name="T109" fmla="*/ 669 h 1183"/>
                <a:gd name="T110" fmla="*/ 248 w 1576"/>
                <a:gd name="T111" fmla="*/ 157 h 1183"/>
                <a:gd name="T112" fmla="*/ 372 w 1576"/>
                <a:gd name="T113" fmla="*/ 210 h 1183"/>
                <a:gd name="T114" fmla="*/ 514 w 1576"/>
                <a:gd name="T115" fmla="*/ 41 h 1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76" h="1183">
                  <a:moveTo>
                    <a:pt x="635" y="0"/>
                  </a:moveTo>
                  <a:lnTo>
                    <a:pt x="678" y="7"/>
                  </a:lnTo>
                  <a:lnTo>
                    <a:pt x="717" y="18"/>
                  </a:lnTo>
                  <a:lnTo>
                    <a:pt x="750" y="31"/>
                  </a:lnTo>
                  <a:lnTo>
                    <a:pt x="778" y="48"/>
                  </a:lnTo>
                  <a:lnTo>
                    <a:pt x="801" y="64"/>
                  </a:lnTo>
                  <a:lnTo>
                    <a:pt x="818" y="79"/>
                  </a:lnTo>
                  <a:lnTo>
                    <a:pt x="785" y="89"/>
                  </a:lnTo>
                  <a:lnTo>
                    <a:pt x="752" y="104"/>
                  </a:lnTo>
                  <a:lnTo>
                    <a:pt x="724" y="122"/>
                  </a:lnTo>
                  <a:lnTo>
                    <a:pt x="701" y="147"/>
                  </a:lnTo>
                  <a:lnTo>
                    <a:pt x="681" y="175"/>
                  </a:lnTo>
                  <a:lnTo>
                    <a:pt x="668" y="210"/>
                  </a:lnTo>
                  <a:lnTo>
                    <a:pt x="666" y="215"/>
                  </a:lnTo>
                  <a:lnTo>
                    <a:pt x="668" y="218"/>
                  </a:lnTo>
                  <a:lnTo>
                    <a:pt x="671" y="221"/>
                  </a:lnTo>
                  <a:lnTo>
                    <a:pt x="674" y="225"/>
                  </a:lnTo>
                  <a:lnTo>
                    <a:pt x="678" y="225"/>
                  </a:lnTo>
                  <a:lnTo>
                    <a:pt x="681" y="225"/>
                  </a:lnTo>
                  <a:lnTo>
                    <a:pt x="686" y="223"/>
                  </a:lnTo>
                  <a:lnTo>
                    <a:pt x="689" y="221"/>
                  </a:lnTo>
                  <a:lnTo>
                    <a:pt x="691" y="216"/>
                  </a:lnTo>
                  <a:lnTo>
                    <a:pt x="702" y="188"/>
                  </a:lnTo>
                  <a:lnTo>
                    <a:pt x="717" y="164"/>
                  </a:lnTo>
                  <a:lnTo>
                    <a:pt x="737" y="144"/>
                  </a:lnTo>
                  <a:lnTo>
                    <a:pt x="760" y="127"/>
                  </a:lnTo>
                  <a:lnTo>
                    <a:pt x="787" y="114"/>
                  </a:lnTo>
                  <a:lnTo>
                    <a:pt x="815" y="104"/>
                  </a:lnTo>
                  <a:lnTo>
                    <a:pt x="844" y="98"/>
                  </a:lnTo>
                  <a:lnTo>
                    <a:pt x="887" y="102"/>
                  </a:lnTo>
                  <a:lnTo>
                    <a:pt x="925" y="111"/>
                  </a:lnTo>
                  <a:lnTo>
                    <a:pt x="957" y="124"/>
                  </a:lnTo>
                  <a:lnTo>
                    <a:pt x="982" y="139"/>
                  </a:lnTo>
                  <a:lnTo>
                    <a:pt x="1003" y="157"/>
                  </a:lnTo>
                  <a:lnTo>
                    <a:pt x="1021" y="177"/>
                  </a:lnTo>
                  <a:lnTo>
                    <a:pt x="1034" y="197"/>
                  </a:lnTo>
                  <a:lnTo>
                    <a:pt x="1044" y="218"/>
                  </a:lnTo>
                  <a:lnTo>
                    <a:pt x="1051" y="238"/>
                  </a:lnTo>
                  <a:lnTo>
                    <a:pt x="1056" y="258"/>
                  </a:lnTo>
                  <a:lnTo>
                    <a:pt x="1059" y="274"/>
                  </a:lnTo>
                  <a:lnTo>
                    <a:pt x="1061" y="289"/>
                  </a:lnTo>
                  <a:lnTo>
                    <a:pt x="1061" y="299"/>
                  </a:lnTo>
                  <a:lnTo>
                    <a:pt x="1053" y="304"/>
                  </a:lnTo>
                  <a:lnTo>
                    <a:pt x="1049" y="306"/>
                  </a:lnTo>
                  <a:lnTo>
                    <a:pt x="1046" y="311"/>
                  </a:lnTo>
                  <a:lnTo>
                    <a:pt x="1046" y="314"/>
                  </a:lnTo>
                  <a:lnTo>
                    <a:pt x="1048" y="317"/>
                  </a:lnTo>
                  <a:lnTo>
                    <a:pt x="1049" y="321"/>
                  </a:lnTo>
                  <a:lnTo>
                    <a:pt x="1053" y="324"/>
                  </a:lnTo>
                  <a:lnTo>
                    <a:pt x="1056" y="325"/>
                  </a:lnTo>
                  <a:lnTo>
                    <a:pt x="1059" y="325"/>
                  </a:lnTo>
                  <a:lnTo>
                    <a:pt x="1064" y="324"/>
                  </a:lnTo>
                  <a:lnTo>
                    <a:pt x="1100" y="309"/>
                  </a:lnTo>
                  <a:lnTo>
                    <a:pt x="1137" y="299"/>
                  </a:lnTo>
                  <a:lnTo>
                    <a:pt x="1167" y="301"/>
                  </a:lnTo>
                  <a:lnTo>
                    <a:pt x="1200" y="304"/>
                  </a:lnTo>
                  <a:lnTo>
                    <a:pt x="1231" y="312"/>
                  </a:lnTo>
                  <a:lnTo>
                    <a:pt x="1264" y="324"/>
                  </a:lnTo>
                  <a:lnTo>
                    <a:pt x="1297" y="342"/>
                  </a:lnTo>
                  <a:lnTo>
                    <a:pt x="1327" y="367"/>
                  </a:lnTo>
                  <a:lnTo>
                    <a:pt x="1355" y="398"/>
                  </a:lnTo>
                  <a:lnTo>
                    <a:pt x="1375" y="431"/>
                  </a:lnTo>
                  <a:lnTo>
                    <a:pt x="1388" y="463"/>
                  </a:lnTo>
                  <a:lnTo>
                    <a:pt x="1395" y="489"/>
                  </a:lnTo>
                  <a:lnTo>
                    <a:pt x="1395" y="514"/>
                  </a:lnTo>
                  <a:lnTo>
                    <a:pt x="1391" y="535"/>
                  </a:lnTo>
                  <a:lnTo>
                    <a:pt x="1385" y="553"/>
                  </a:lnTo>
                  <a:lnTo>
                    <a:pt x="1376" y="568"/>
                  </a:lnTo>
                  <a:lnTo>
                    <a:pt x="1366" y="580"/>
                  </a:lnTo>
                  <a:lnTo>
                    <a:pt x="1332" y="591"/>
                  </a:lnTo>
                  <a:lnTo>
                    <a:pt x="1297" y="608"/>
                  </a:lnTo>
                  <a:lnTo>
                    <a:pt x="1292" y="611"/>
                  </a:lnTo>
                  <a:lnTo>
                    <a:pt x="1290" y="615"/>
                  </a:lnTo>
                  <a:lnTo>
                    <a:pt x="1290" y="618"/>
                  </a:lnTo>
                  <a:lnTo>
                    <a:pt x="1292" y="621"/>
                  </a:lnTo>
                  <a:lnTo>
                    <a:pt x="1294" y="626"/>
                  </a:lnTo>
                  <a:lnTo>
                    <a:pt x="1297" y="628"/>
                  </a:lnTo>
                  <a:lnTo>
                    <a:pt x="1300" y="629"/>
                  </a:lnTo>
                  <a:lnTo>
                    <a:pt x="1304" y="629"/>
                  </a:lnTo>
                  <a:lnTo>
                    <a:pt x="1309" y="628"/>
                  </a:lnTo>
                  <a:lnTo>
                    <a:pt x="1338" y="615"/>
                  </a:lnTo>
                  <a:lnTo>
                    <a:pt x="1366" y="605"/>
                  </a:lnTo>
                  <a:lnTo>
                    <a:pt x="1416" y="615"/>
                  </a:lnTo>
                  <a:lnTo>
                    <a:pt x="1457" y="628"/>
                  </a:lnTo>
                  <a:lnTo>
                    <a:pt x="1490" y="644"/>
                  </a:lnTo>
                  <a:lnTo>
                    <a:pt x="1518" y="664"/>
                  </a:lnTo>
                  <a:lnTo>
                    <a:pt x="1540" y="686"/>
                  </a:lnTo>
                  <a:lnTo>
                    <a:pt x="1555" y="709"/>
                  </a:lnTo>
                  <a:lnTo>
                    <a:pt x="1566" y="734"/>
                  </a:lnTo>
                  <a:lnTo>
                    <a:pt x="1573" y="758"/>
                  </a:lnTo>
                  <a:lnTo>
                    <a:pt x="1576" y="785"/>
                  </a:lnTo>
                  <a:lnTo>
                    <a:pt x="1576" y="810"/>
                  </a:lnTo>
                  <a:lnTo>
                    <a:pt x="1575" y="833"/>
                  </a:lnTo>
                  <a:lnTo>
                    <a:pt x="1571" y="856"/>
                  </a:lnTo>
                  <a:lnTo>
                    <a:pt x="1566" y="876"/>
                  </a:lnTo>
                  <a:lnTo>
                    <a:pt x="1560" y="894"/>
                  </a:lnTo>
                  <a:lnTo>
                    <a:pt x="1555" y="909"/>
                  </a:lnTo>
                  <a:lnTo>
                    <a:pt x="1550" y="920"/>
                  </a:lnTo>
                  <a:lnTo>
                    <a:pt x="1547" y="929"/>
                  </a:lnTo>
                  <a:lnTo>
                    <a:pt x="1547" y="930"/>
                  </a:lnTo>
                  <a:lnTo>
                    <a:pt x="1565" y="933"/>
                  </a:lnTo>
                  <a:lnTo>
                    <a:pt x="1538" y="958"/>
                  </a:lnTo>
                  <a:lnTo>
                    <a:pt x="1509" y="975"/>
                  </a:lnTo>
                  <a:lnTo>
                    <a:pt x="1475" y="988"/>
                  </a:lnTo>
                  <a:lnTo>
                    <a:pt x="1442" y="995"/>
                  </a:lnTo>
                  <a:lnTo>
                    <a:pt x="1406" y="996"/>
                  </a:lnTo>
                  <a:lnTo>
                    <a:pt x="1370" y="995"/>
                  </a:lnTo>
                  <a:lnTo>
                    <a:pt x="1335" y="988"/>
                  </a:lnTo>
                  <a:lnTo>
                    <a:pt x="1315" y="933"/>
                  </a:lnTo>
                  <a:lnTo>
                    <a:pt x="1289" y="882"/>
                  </a:lnTo>
                  <a:lnTo>
                    <a:pt x="1286" y="879"/>
                  </a:lnTo>
                  <a:lnTo>
                    <a:pt x="1281" y="877"/>
                  </a:lnTo>
                  <a:lnTo>
                    <a:pt x="1277" y="877"/>
                  </a:lnTo>
                  <a:lnTo>
                    <a:pt x="1272" y="877"/>
                  </a:lnTo>
                  <a:lnTo>
                    <a:pt x="1269" y="881"/>
                  </a:lnTo>
                  <a:lnTo>
                    <a:pt x="1267" y="882"/>
                  </a:lnTo>
                  <a:lnTo>
                    <a:pt x="1266" y="887"/>
                  </a:lnTo>
                  <a:lnTo>
                    <a:pt x="1266" y="891"/>
                  </a:lnTo>
                  <a:lnTo>
                    <a:pt x="1267" y="895"/>
                  </a:lnTo>
                  <a:lnTo>
                    <a:pt x="1284" y="922"/>
                  </a:lnTo>
                  <a:lnTo>
                    <a:pt x="1297" y="950"/>
                  </a:lnTo>
                  <a:lnTo>
                    <a:pt x="1307" y="980"/>
                  </a:lnTo>
                  <a:lnTo>
                    <a:pt x="1315" y="1009"/>
                  </a:lnTo>
                  <a:lnTo>
                    <a:pt x="1317" y="1039"/>
                  </a:lnTo>
                  <a:lnTo>
                    <a:pt x="1315" y="1069"/>
                  </a:lnTo>
                  <a:lnTo>
                    <a:pt x="1309" y="1095"/>
                  </a:lnTo>
                  <a:lnTo>
                    <a:pt x="1294" y="1122"/>
                  </a:lnTo>
                  <a:lnTo>
                    <a:pt x="1274" y="1143"/>
                  </a:lnTo>
                  <a:lnTo>
                    <a:pt x="1246" y="1163"/>
                  </a:lnTo>
                  <a:lnTo>
                    <a:pt x="1200" y="1160"/>
                  </a:lnTo>
                  <a:lnTo>
                    <a:pt x="1153" y="1166"/>
                  </a:lnTo>
                  <a:lnTo>
                    <a:pt x="1112" y="1181"/>
                  </a:lnTo>
                  <a:lnTo>
                    <a:pt x="1109" y="1178"/>
                  </a:lnTo>
                  <a:lnTo>
                    <a:pt x="1107" y="1175"/>
                  </a:lnTo>
                  <a:lnTo>
                    <a:pt x="1102" y="1175"/>
                  </a:lnTo>
                  <a:lnTo>
                    <a:pt x="1099" y="1175"/>
                  </a:lnTo>
                  <a:lnTo>
                    <a:pt x="1056" y="1180"/>
                  </a:lnTo>
                  <a:lnTo>
                    <a:pt x="1011" y="1183"/>
                  </a:lnTo>
                  <a:lnTo>
                    <a:pt x="1034" y="1176"/>
                  </a:lnTo>
                  <a:lnTo>
                    <a:pt x="1056" y="1168"/>
                  </a:lnTo>
                  <a:lnTo>
                    <a:pt x="1086" y="1148"/>
                  </a:lnTo>
                  <a:lnTo>
                    <a:pt x="1110" y="1122"/>
                  </a:lnTo>
                  <a:lnTo>
                    <a:pt x="1129" y="1090"/>
                  </a:lnTo>
                  <a:lnTo>
                    <a:pt x="1142" y="1056"/>
                  </a:lnTo>
                  <a:lnTo>
                    <a:pt x="1147" y="1021"/>
                  </a:lnTo>
                  <a:lnTo>
                    <a:pt x="1145" y="985"/>
                  </a:lnTo>
                  <a:lnTo>
                    <a:pt x="1135" y="945"/>
                  </a:lnTo>
                  <a:lnTo>
                    <a:pt x="1122" y="910"/>
                  </a:lnTo>
                  <a:lnTo>
                    <a:pt x="1102" y="881"/>
                  </a:lnTo>
                  <a:lnTo>
                    <a:pt x="1079" y="856"/>
                  </a:lnTo>
                  <a:lnTo>
                    <a:pt x="1053" y="836"/>
                  </a:lnTo>
                  <a:lnTo>
                    <a:pt x="1023" y="821"/>
                  </a:lnTo>
                  <a:lnTo>
                    <a:pt x="990" y="813"/>
                  </a:lnTo>
                  <a:lnTo>
                    <a:pt x="988" y="811"/>
                  </a:lnTo>
                  <a:lnTo>
                    <a:pt x="985" y="810"/>
                  </a:lnTo>
                  <a:lnTo>
                    <a:pt x="957" y="793"/>
                  </a:lnTo>
                  <a:lnTo>
                    <a:pt x="932" y="772"/>
                  </a:lnTo>
                  <a:lnTo>
                    <a:pt x="912" y="745"/>
                  </a:lnTo>
                  <a:lnTo>
                    <a:pt x="899" y="715"/>
                  </a:lnTo>
                  <a:lnTo>
                    <a:pt x="894" y="684"/>
                  </a:lnTo>
                  <a:lnTo>
                    <a:pt x="892" y="679"/>
                  </a:lnTo>
                  <a:lnTo>
                    <a:pt x="889" y="676"/>
                  </a:lnTo>
                  <a:lnTo>
                    <a:pt x="886" y="674"/>
                  </a:lnTo>
                  <a:lnTo>
                    <a:pt x="882" y="672"/>
                  </a:lnTo>
                  <a:lnTo>
                    <a:pt x="879" y="672"/>
                  </a:lnTo>
                  <a:lnTo>
                    <a:pt x="874" y="674"/>
                  </a:lnTo>
                  <a:lnTo>
                    <a:pt x="871" y="676"/>
                  </a:lnTo>
                  <a:lnTo>
                    <a:pt x="869" y="679"/>
                  </a:lnTo>
                  <a:lnTo>
                    <a:pt x="869" y="684"/>
                  </a:lnTo>
                  <a:lnTo>
                    <a:pt x="876" y="720"/>
                  </a:lnTo>
                  <a:lnTo>
                    <a:pt x="891" y="755"/>
                  </a:lnTo>
                  <a:lnTo>
                    <a:pt x="912" y="785"/>
                  </a:lnTo>
                  <a:lnTo>
                    <a:pt x="940" y="810"/>
                  </a:lnTo>
                  <a:lnTo>
                    <a:pt x="896" y="816"/>
                  </a:lnTo>
                  <a:lnTo>
                    <a:pt x="851" y="831"/>
                  </a:lnTo>
                  <a:lnTo>
                    <a:pt x="848" y="834"/>
                  </a:lnTo>
                  <a:lnTo>
                    <a:pt x="846" y="838"/>
                  </a:lnTo>
                  <a:lnTo>
                    <a:pt x="846" y="841"/>
                  </a:lnTo>
                  <a:lnTo>
                    <a:pt x="846" y="844"/>
                  </a:lnTo>
                  <a:lnTo>
                    <a:pt x="848" y="849"/>
                  </a:lnTo>
                  <a:lnTo>
                    <a:pt x="851" y="851"/>
                  </a:lnTo>
                  <a:lnTo>
                    <a:pt x="854" y="853"/>
                  </a:lnTo>
                  <a:lnTo>
                    <a:pt x="859" y="854"/>
                  </a:lnTo>
                  <a:lnTo>
                    <a:pt x="864" y="853"/>
                  </a:lnTo>
                  <a:lnTo>
                    <a:pt x="901" y="839"/>
                  </a:lnTo>
                  <a:lnTo>
                    <a:pt x="935" y="833"/>
                  </a:lnTo>
                  <a:lnTo>
                    <a:pt x="968" y="833"/>
                  </a:lnTo>
                  <a:lnTo>
                    <a:pt x="1001" y="839"/>
                  </a:lnTo>
                  <a:lnTo>
                    <a:pt x="1031" y="851"/>
                  </a:lnTo>
                  <a:lnTo>
                    <a:pt x="1058" y="869"/>
                  </a:lnTo>
                  <a:lnTo>
                    <a:pt x="1081" y="894"/>
                  </a:lnTo>
                  <a:lnTo>
                    <a:pt x="1100" y="924"/>
                  </a:lnTo>
                  <a:lnTo>
                    <a:pt x="1115" y="960"/>
                  </a:lnTo>
                  <a:lnTo>
                    <a:pt x="1122" y="996"/>
                  </a:lnTo>
                  <a:lnTo>
                    <a:pt x="1122" y="1033"/>
                  </a:lnTo>
                  <a:lnTo>
                    <a:pt x="1112" y="1066"/>
                  </a:lnTo>
                  <a:lnTo>
                    <a:pt x="1096" y="1097"/>
                  </a:lnTo>
                  <a:lnTo>
                    <a:pt x="1072" y="1125"/>
                  </a:lnTo>
                  <a:lnTo>
                    <a:pt x="1044" y="1147"/>
                  </a:lnTo>
                  <a:lnTo>
                    <a:pt x="1020" y="1158"/>
                  </a:lnTo>
                  <a:lnTo>
                    <a:pt x="991" y="1163"/>
                  </a:lnTo>
                  <a:lnTo>
                    <a:pt x="963" y="1165"/>
                  </a:lnTo>
                  <a:lnTo>
                    <a:pt x="934" y="1163"/>
                  </a:lnTo>
                  <a:lnTo>
                    <a:pt x="906" y="1160"/>
                  </a:lnTo>
                  <a:lnTo>
                    <a:pt x="879" y="1153"/>
                  </a:lnTo>
                  <a:lnTo>
                    <a:pt x="889" y="1120"/>
                  </a:lnTo>
                  <a:lnTo>
                    <a:pt x="894" y="1082"/>
                  </a:lnTo>
                  <a:lnTo>
                    <a:pt x="892" y="1043"/>
                  </a:lnTo>
                  <a:lnTo>
                    <a:pt x="882" y="1001"/>
                  </a:lnTo>
                  <a:lnTo>
                    <a:pt x="871" y="968"/>
                  </a:lnTo>
                  <a:lnTo>
                    <a:pt x="853" y="940"/>
                  </a:lnTo>
                  <a:lnTo>
                    <a:pt x="830" y="920"/>
                  </a:lnTo>
                  <a:lnTo>
                    <a:pt x="803" y="904"/>
                  </a:lnTo>
                  <a:lnTo>
                    <a:pt x="775" y="894"/>
                  </a:lnTo>
                  <a:lnTo>
                    <a:pt x="745" y="889"/>
                  </a:lnTo>
                  <a:lnTo>
                    <a:pt x="712" y="887"/>
                  </a:lnTo>
                  <a:lnTo>
                    <a:pt x="681" y="892"/>
                  </a:lnTo>
                  <a:lnTo>
                    <a:pt x="648" y="900"/>
                  </a:lnTo>
                  <a:lnTo>
                    <a:pt x="616" y="912"/>
                  </a:lnTo>
                  <a:lnTo>
                    <a:pt x="588" y="929"/>
                  </a:lnTo>
                  <a:lnTo>
                    <a:pt x="562" y="947"/>
                  </a:lnTo>
                  <a:lnTo>
                    <a:pt x="539" y="970"/>
                  </a:lnTo>
                  <a:lnTo>
                    <a:pt x="519" y="996"/>
                  </a:lnTo>
                  <a:lnTo>
                    <a:pt x="506" y="1024"/>
                  </a:lnTo>
                  <a:lnTo>
                    <a:pt x="481" y="1014"/>
                  </a:lnTo>
                  <a:lnTo>
                    <a:pt x="455" y="1008"/>
                  </a:lnTo>
                  <a:lnTo>
                    <a:pt x="481" y="985"/>
                  </a:lnTo>
                  <a:lnTo>
                    <a:pt x="502" y="955"/>
                  </a:lnTo>
                  <a:lnTo>
                    <a:pt x="519" y="924"/>
                  </a:lnTo>
                  <a:lnTo>
                    <a:pt x="531" y="887"/>
                  </a:lnTo>
                  <a:lnTo>
                    <a:pt x="537" y="853"/>
                  </a:lnTo>
                  <a:lnTo>
                    <a:pt x="539" y="821"/>
                  </a:lnTo>
                  <a:lnTo>
                    <a:pt x="537" y="791"/>
                  </a:lnTo>
                  <a:lnTo>
                    <a:pt x="529" y="762"/>
                  </a:lnTo>
                  <a:lnTo>
                    <a:pt x="516" y="739"/>
                  </a:lnTo>
                  <a:lnTo>
                    <a:pt x="502" y="717"/>
                  </a:lnTo>
                  <a:lnTo>
                    <a:pt x="488" y="696"/>
                  </a:lnTo>
                  <a:lnTo>
                    <a:pt x="476" y="674"/>
                  </a:lnTo>
                  <a:lnTo>
                    <a:pt x="468" y="649"/>
                  </a:lnTo>
                  <a:lnTo>
                    <a:pt x="464" y="623"/>
                  </a:lnTo>
                  <a:lnTo>
                    <a:pt x="464" y="621"/>
                  </a:lnTo>
                  <a:lnTo>
                    <a:pt x="464" y="620"/>
                  </a:lnTo>
                  <a:lnTo>
                    <a:pt x="469" y="588"/>
                  </a:lnTo>
                  <a:lnTo>
                    <a:pt x="476" y="557"/>
                  </a:lnTo>
                  <a:lnTo>
                    <a:pt x="488" y="529"/>
                  </a:lnTo>
                  <a:lnTo>
                    <a:pt x="502" y="504"/>
                  </a:lnTo>
                  <a:lnTo>
                    <a:pt x="524" y="482"/>
                  </a:lnTo>
                  <a:lnTo>
                    <a:pt x="549" y="464"/>
                  </a:lnTo>
                  <a:lnTo>
                    <a:pt x="580" y="453"/>
                  </a:lnTo>
                  <a:lnTo>
                    <a:pt x="616" y="448"/>
                  </a:lnTo>
                  <a:lnTo>
                    <a:pt x="656" y="451"/>
                  </a:lnTo>
                  <a:lnTo>
                    <a:pt x="692" y="458"/>
                  </a:lnTo>
                  <a:lnTo>
                    <a:pt x="719" y="469"/>
                  </a:lnTo>
                  <a:lnTo>
                    <a:pt x="740" y="484"/>
                  </a:lnTo>
                  <a:lnTo>
                    <a:pt x="757" y="506"/>
                  </a:lnTo>
                  <a:lnTo>
                    <a:pt x="770" y="529"/>
                  </a:lnTo>
                  <a:lnTo>
                    <a:pt x="778" y="553"/>
                  </a:lnTo>
                  <a:lnTo>
                    <a:pt x="783" y="582"/>
                  </a:lnTo>
                  <a:lnTo>
                    <a:pt x="785" y="608"/>
                  </a:lnTo>
                  <a:lnTo>
                    <a:pt x="782" y="634"/>
                  </a:lnTo>
                  <a:lnTo>
                    <a:pt x="767" y="677"/>
                  </a:lnTo>
                  <a:lnTo>
                    <a:pt x="745" y="719"/>
                  </a:lnTo>
                  <a:lnTo>
                    <a:pt x="719" y="755"/>
                  </a:lnTo>
                  <a:lnTo>
                    <a:pt x="716" y="758"/>
                  </a:lnTo>
                  <a:lnTo>
                    <a:pt x="716" y="763"/>
                  </a:lnTo>
                  <a:lnTo>
                    <a:pt x="717" y="767"/>
                  </a:lnTo>
                  <a:lnTo>
                    <a:pt x="719" y="772"/>
                  </a:lnTo>
                  <a:lnTo>
                    <a:pt x="721" y="773"/>
                  </a:lnTo>
                  <a:lnTo>
                    <a:pt x="725" y="775"/>
                  </a:lnTo>
                  <a:lnTo>
                    <a:pt x="729" y="777"/>
                  </a:lnTo>
                  <a:lnTo>
                    <a:pt x="732" y="775"/>
                  </a:lnTo>
                  <a:lnTo>
                    <a:pt x="735" y="772"/>
                  </a:lnTo>
                  <a:lnTo>
                    <a:pt x="762" y="737"/>
                  </a:lnTo>
                  <a:lnTo>
                    <a:pt x="783" y="699"/>
                  </a:lnTo>
                  <a:lnTo>
                    <a:pt x="800" y="659"/>
                  </a:lnTo>
                  <a:lnTo>
                    <a:pt x="808" y="616"/>
                  </a:lnTo>
                  <a:lnTo>
                    <a:pt x="810" y="606"/>
                  </a:lnTo>
                  <a:lnTo>
                    <a:pt x="810" y="596"/>
                  </a:lnTo>
                  <a:lnTo>
                    <a:pt x="838" y="618"/>
                  </a:lnTo>
                  <a:lnTo>
                    <a:pt x="868" y="631"/>
                  </a:lnTo>
                  <a:lnTo>
                    <a:pt x="901" y="639"/>
                  </a:lnTo>
                  <a:lnTo>
                    <a:pt x="935" y="643"/>
                  </a:lnTo>
                  <a:lnTo>
                    <a:pt x="972" y="643"/>
                  </a:lnTo>
                  <a:lnTo>
                    <a:pt x="1006" y="638"/>
                  </a:lnTo>
                  <a:lnTo>
                    <a:pt x="1038" y="629"/>
                  </a:lnTo>
                  <a:lnTo>
                    <a:pt x="1043" y="628"/>
                  </a:lnTo>
                  <a:lnTo>
                    <a:pt x="1044" y="625"/>
                  </a:lnTo>
                  <a:lnTo>
                    <a:pt x="1046" y="621"/>
                  </a:lnTo>
                  <a:lnTo>
                    <a:pt x="1046" y="616"/>
                  </a:lnTo>
                  <a:lnTo>
                    <a:pt x="1046" y="613"/>
                  </a:lnTo>
                  <a:lnTo>
                    <a:pt x="1043" y="610"/>
                  </a:lnTo>
                  <a:lnTo>
                    <a:pt x="1041" y="606"/>
                  </a:lnTo>
                  <a:lnTo>
                    <a:pt x="1036" y="606"/>
                  </a:lnTo>
                  <a:lnTo>
                    <a:pt x="1031" y="606"/>
                  </a:lnTo>
                  <a:lnTo>
                    <a:pt x="1005" y="613"/>
                  </a:lnTo>
                  <a:lnTo>
                    <a:pt x="977" y="618"/>
                  </a:lnTo>
                  <a:lnTo>
                    <a:pt x="949" y="620"/>
                  </a:lnTo>
                  <a:lnTo>
                    <a:pt x="919" y="618"/>
                  </a:lnTo>
                  <a:lnTo>
                    <a:pt x="891" y="613"/>
                  </a:lnTo>
                  <a:lnTo>
                    <a:pt x="864" y="605"/>
                  </a:lnTo>
                  <a:lnTo>
                    <a:pt x="839" y="590"/>
                  </a:lnTo>
                  <a:lnTo>
                    <a:pt x="820" y="572"/>
                  </a:lnTo>
                  <a:lnTo>
                    <a:pt x="803" y="547"/>
                  </a:lnTo>
                  <a:lnTo>
                    <a:pt x="803" y="545"/>
                  </a:lnTo>
                  <a:lnTo>
                    <a:pt x="792" y="517"/>
                  </a:lnTo>
                  <a:lnTo>
                    <a:pt x="775" y="491"/>
                  </a:lnTo>
                  <a:lnTo>
                    <a:pt x="755" y="468"/>
                  </a:lnTo>
                  <a:lnTo>
                    <a:pt x="732" y="449"/>
                  </a:lnTo>
                  <a:lnTo>
                    <a:pt x="704" y="436"/>
                  </a:lnTo>
                  <a:lnTo>
                    <a:pt x="668" y="428"/>
                  </a:lnTo>
                  <a:lnTo>
                    <a:pt x="630" y="425"/>
                  </a:lnTo>
                  <a:lnTo>
                    <a:pt x="593" y="426"/>
                  </a:lnTo>
                  <a:lnTo>
                    <a:pt x="555" y="435"/>
                  </a:lnTo>
                  <a:lnTo>
                    <a:pt x="529" y="446"/>
                  </a:lnTo>
                  <a:lnTo>
                    <a:pt x="506" y="463"/>
                  </a:lnTo>
                  <a:lnTo>
                    <a:pt x="486" y="484"/>
                  </a:lnTo>
                  <a:lnTo>
                    <a:pt x="471" y="507"/>
                  </a:lnTo>
                  <a:lnTo>
                    <a:pt x="460" y="534"/>
                  </a:lnTo>
                  <a:lnTo>
                    <a:pt x="451" y="560"/>
                  </a:lnTo>
                  <a:lnTo>
                    <a:pt x="435" y="539"/>
                  </a:lnTo>
                  <a:lnTo>
                    <a:pt x="413" y="522"/>
                  </a:lnTo>
                  <a:lnTo>
                    <a:pt x="388" y="512"/>
                  </a:lnTo>
                  <a:lnTo>
                    <a:pt x="360" y="507"/>
                  </a:lnTo>
                  <a:lnTo>
                    <a:pt x="332" y="507"/>
                  </a:lnTo>
                  <a:lnTo>
                    <a:pt x="303" y="512"/>
                  </a:lnTo>
                  <a:lnTo>
                    <a:pt x="273" y="520"/>
                  </a:lnTo>
                  <a:lnTo>
                    <a:pt x="246" y="534"/>
                  </a:lnTo>
                  <a:lnTo>
                    <a:pt x="243" y="537"/>
                  </a:lnTo>
                  <a:lnTo>
                    <a:pt x="240" y="540"/>
                  </a:lnTo>
                  <a:lnTo>
                    <a:pt x="240" y="544"/>
                  </a:lnTo>
                  <a:lnTo>
                    <a:pt x="241" y="549"/>
                  </a:lnTo>
                  <a:lnTo>
                    <a:pt x="243" y="552"/>
                  </a:lnTo>
                  <a:lnTo>
                    <a:pt x="246" y="553"/>
                  </a:lnTo>
                  <a:lnTo>
                    <a:pt x="250" y="555"/>
                  </a:lnTo>
                  <a:lnTo>
                    <a:pt x="255" y="557"/>
                  </a:lnTo>
                  <a:lnTo>
                    <a:pt x="258" y="555"/>
                  </a:lnTo>
                  <a:lnTo>
                    <a:pt x="288" y="542"/>
                  </a:lnTo>
                  <a:lnTo>
                    <a:pt x="316" y="534"/>
                  </a:lnTo>
                  <a:lnTo>
                    <a:pt x="342" y="530"/>
                  </a:lnTo>
                  <a:lnTo>
                    <a:pt x="367" y="534"/>
                  </a:lnTo>
                  <a:lnTo>
                    <a:pt x="390" y="542"/>
                  </a:lnTo>
                  <a:lnTo>
                    <a:pt x="410" y="557"/>
                  </a:lnTo>
                  <a:lnTo>
                    <a:pt x="425" y="577"/>
                  </a:lnTo>
                  <a:lnTo>
                    <a:pt x="435" y="605"/>
                  </a:lnTo>
                  <a:lnTo>
                    <a:pt x="440" y="638"/>
                  </a:lnTo>
                  <a:lnTo>
                    <a:pt x="445" y="664"/>
                  </a:lnTo>
                  <a:lnTo>
                    <a:pt x="455" y="689"/>
                  </a:lnTo>
                  <a:lnTo>
                    <a:pt x="468" y="712"/>
                  </a:lnTo>
                  <a:lnTo>
                    <a:pt x="483" y="734"/>
                  </a:lnTo>
                  <a:lnTo>
                    <a:pt x="496" y="757"/>
                  </a:lnTo>
                  <a:lnTo>
                    <a:pt x="507" y="780"/>
                  </a:lnTo>
                  <a:lnTo>
                    <a:pt x="514" y="806"/>
                  </a:lnTo>
                  <a:lnTo>
                    <a:pt x="514" y="836"/>
                  </a:lnTo>
                  <a:lnTo>
                    <a:pt x="511" y="869"/>
                  </a:lnTo>
                  <a:lnTo>
                    <a:pt x="502" y="902"/>
                  </a:lnTo>
                  <a:lnTo>
                    <a:pt x="489" y="933"/>
                  </a:lnTo>
                  <a:lnTo>
                    <a:pt x="471" y="962"/>
                  </a:lnTo>
                  <a:lnTo>
                    <a:pt x="448" y="983"/>
                  </a:lnTo>
                  <a:lnTo>
                    <a:pt x="420" y="1000"/>
                  </a:lnTo>
                  <a:lnTo>
                    <a:pt x="418" y="1001"/>
                  </a:lnTo>
                  <a:lnTo>
                    <a:pt x="415" y="1003"/>
                  </a:lnTo>
                  <a:lnTo>
                    <a:pt x="382" y="1005"/>
                  </a:lnTo>
                  <a:lnTo>
                    <a:pt x="349" y="1009"/>
                  </a:lnTo>
                  <a:lnTo>
                    <a:pt x="317" y="1019"/>
                  </a:lnTo>
                  <a:lnTo>
                    <a:pt x="289" y="1034"/>
                  </a:lnTo>
                  <a:lnTo>
                    <a:pt x="265" y="1054"/>
                  </a:lnTo>
                  <a:lnTo>
                    <a:pt x="246" y="1079"/>
                  </a:lnTo>
                  <a:lnTo>
                    <a:pt x="203" y="1067"/>
                  </a:lnTo>
                  <a:lnTo>
                    <a:pt x="237" y="1041"/>
                  </a:lnTo>
                  <a:lnTo>
                    <a:pt x="263" y="1009"/>
                  </a:lnTo>
                  <a:lnTo>
                    <a:pt x="284" y="975"/>
                  </a:lnTo>
                  <a:lnTo>
                    <a:pt x="296" y="940"/>
                  </a:lnTo>
                  <a:lnTo>
                    <a:pt x="299" y="904"/>
                  </a:lnTo>
                  <a:lnTo>
                    <a:pt x="298" y="869"/>
                  </a:lnTo>
                  <a:lnTo>
                    <a:pt x="288" y="833"/>
                  </a:lnTo>
                  <a:lnTo>
                    <a:pt x="276" y="798"/>
                  </a:lnTo>
                  <a:lnTo>
                    <a:pt x="260" y="763"/>
                  </a:lnTo>
                  <a:lnTo>
                    <a:pt x="243" y="732"/>
                  </a:lnTo>
                  <a:lnTo>
                    <a:pt x="227" y="701"/>
                  </a:lnTo>
                  <a:lnTo>
                    <a:pt x="202" y="651"/>
                  </a:lnTo>
                  <a:lnTo>
                    <a:pt x="187" y="603"/>
                  </a:lnTo>
                  <a:lnTo>
                    <a:pt x="180" y="553"/>
                  </a:lnTo>
                  <a:lnTo>
                    <a:pt x="185" y="507"/>
                  </a:lnTo>
                  <a:lnTo>
                    <a:pt x="199" y="459"/>
                  </a:lnTo>
                  <a:lnTo>
                    <a:pt x="223" y="415"/>
                  </a:lnTo>
                  <a:lnTo>
                    <a:pt x="256" y="372"/>
                  </a:lnTo>
                  <a:lnTo>
                    <a:pt x="296" y="337"/>
                  </a:lnTo>
                  <a:lnTo>
                    <a:pt x="339" y="309"/>
                  </a:lnTo>
                  <a:lnTo>
                    <a:pt x="384" y="291"/>
                  </a:lnTo>
                  <a:lnTo>
                    <a:pt x="430" y="281"/>
                  </a:lnTo>
                  <a:lnTo>
                    <a:pt x="476" y="279"/>
                  </a:lnTo>
                  <a:lnTo>
                    <a:pt x="524" y="286"/>
                  </a:lnTo>
                  <a:lnTo>
                    <a:pt x="572" y="297"/>
                  </a:lnTo>
                  <a:lnTo>
                    <a:pt x="616" y="317"/>
                  </a:lnTo>
                  <a:lnTo>
                    <a:pt x="661" y="344"/>
                  </a:lnTo>
                  <a:lnTo>
                    <a:pt x="648" y="354"/>
                  </a:lnTo>
                  <a:lnTo>
                    <a:pt x="636" y="365"/>
                  </a:lnTo>
                  <a:lnTo>
                    <a:pt x="633" y="368"/>
                  </a:lnTo>
                  <a:lnTo>
                    <a:pt x="631" y="372"/>
                  </a:lnTo>
                  <a:lnTo>
                    <a:pt x="631" y="375"/>
                  </a:lnTo>
                  <a:lnTo>
                    <a:pt x="635" y="380"/>
                  </a:lnTo>
                  <a:lnTo>
                    <a:pt x="636" y="382"/>
                  </a:lnTo>
                  <a:lnTo>
                    <a:pt x="640" y="383"/>
                  </a:lnTo>
                  <a:lnTo>
                    <a:pt x="645" y="385"/>
                  </a:lnTo>
                  <a:lnTo>
                    <a:pt x="648" y="383"/>
                  </a:lnTo>
                  <a:lnTo>
                    <a:pt x="653" y="382"/>
                  </a:lnTo>
                  <a:lnTo>
                    <a:pt x="692" y="352"/>
                  </a:lnTo>
                  <a:lnTo>
                    <a:pt x="735" y="329"/>
                  </a:lnTo>
                  <a:lnTo>
                    <a:pt x="782" y="311"/>
                  </a:lnTo>
                  <a:lnTo>
                    <a:pt x="821" y="302"/>
                  </a:lnTo>
                  <a:lnTo>
                    <a:pt x="858" y="302"/>
                  </a:lnTo>
                  <a:lnTo>
                    <a:pt x="892" y="309"/>
                  </a:lnTo>
                  <a:lnTo>
                    <a:pt x="924" y="321"/>
                  </a:lnTo>
                  <a:lnTo>
                    <a:pt x="953" y="339"/>
                  </a:lnTo>
                  <a:lnTo>
                    <a:pt x="980" y="362"/>
                  </a:lnTo>
                  <a:lnTo>
                    <a:pt x="1005" y="388"/>
                  </a:lnTo>
                  <a:lnTo>
                    <a:pt x="1028" y="418"/>
                  </a:lnTo>
                  <a:lnTo>
                    <a:pt x="1046" y="449"/>
                  </a:lnTo>
                  <a:lnTo>
                    <a:pt x="1006" y="448"/>
                  </a:lnTo>
                  <a:lnTo>
                    <a:pt x="965" y="451"/>
                  </a:lnTo>
                  <a:lnTo>
                    <a:pt x="927" y="461"/>
                  </a:lnTo>
                  <a:lnTo>
                    <a:pt x="891" y="474"/>
                  </a:lnTo>
                  <a:lnTo>
                    <a:pt x="886" y="476"/>
                  </a:lnTo>
                  <a:lnTo>
                    <a:pt x="884" y="479"/>
                  </a:lnTo>
                  <a:lnTo>
                    <a:pt x="884" y="482"/>
                  </a:lnTo>
                  <a:lnTo>
                    <a:pt x="884" y="487"/>
                  </a:lnTo>
                  <a:lnTo>
                    <a:pt x="886" y="491"/>
                  </a:lnTo>
                  <a:lnTo>
                    <a:pt x="889" y="492"/>
                  </a:lnTo>
                  <a:lnTo>
                    <a:pt x="894" y="496"/>
                  </a:lnTo>
                  <a:lnTo>
                    <a:pt x="897" y="496"/>
                  </a:lnTo>
                  <a:lnTo>
                    <a:pt x="902" y="494"/>
                  </a:lnTo>
                  <a:lnTo>
                    <a:pt x="940" y="481"/>
                  </a:lnTo>
                  <a:lnTo>
                    <a:pt x="982" y="474"/>
                  </a:lnTo>
                  <a:lnTo>
                    <a:pt x="1021" y="473"/>
                  </a:lnTo>
                  <a:lnTo>
                    <a:pt x="1062" y="479"/>
                  </a:lnTo>
                  <a:lnTo>
                    <a:pt x="1064" y="482"/>
                  </a:lnTo>
                  <a:lnTo>
                    <a:pt x="1069" y="484"/>
                  </a:lnTo>
                  <a:lnTo>
                    <a:pt x="1072" y="484"/>
                  </a:lnTo>
                  <a:lnTo>
                    <a:pt x="1076" y="482"/>
                  </a:lnTo>
                  <a:lnTo>
                    <a:pt x="1084" y="486"/>
                  </a:lnTo>
                  <a:lnTo>
                    <a:pt x="1114" y="499"/>
                  </a:lnTo>
                  <a:lnTo>
                    <a:pt x="1137" y="515"/>
                  </a:lnTo>
                  <a:lnTo>
                    <a:pt x="1158" y="537"/>
                  </a:lnTo>
                  <a:lnTo>
                    <a:pt x="1173" y="560"/>
                  </a:lnTo>
                  <a:lnTo>
                    <a:pt x="1186" y="585"/>
                  </a:lnTo>
                  <a:lnTo>
                    <a:pt x="1186" y="587"/>
                  </a:lnTo>
                  <a:lnTo>
                    <a:pt x="1186" y="588"/>
                  </a:lnTo>
                  <a:lnTo>
                    <a:pt x="1191" y="601"/>
                  </a:lnTo>
                  <a:lnTo>
                    <a:pt x="1196" y="615"/>
                  </a:lnTo>
                  <a:lnTo>
                    <a:pt x="1205" y="663"/>
                  </a:lnTo>
                  <a:lnTo>
                    <a:pt x="1206" y="712"/>
                  </a:lnTo>
                  <a:lnTo>
                    <a:pt x="1203" y="762"/>
                  </a:lnTo>
                  <a:lnTo>
                    <a:pt x="1196" y="806"/>
                  </a:lnTo>
                  <a:lnTo>
                    <a:pt x="1196" y="811"/>
                  </a:lnTo>
                  <a:lnTo>
                    <a:pt x="1198" y="816"/>
                  </a:lnTo>
                  <a:lnTo>
                    <a:pt x="1201" y="818"/>
                  </a:lnTo>
                  <a:lnTo>
                    <a:pt x="1205" y="821"/>
                  </a:lnTo>
                  <a:lnTo>
                    <a:pt x="1208" y="821"/>
                  </a:lnTo>
                  <a:lnTo>
                    <a:pt x="1211" y="821"/>
                  </a:lnTo>
                  <a:lnTo>
                    <a:pt x="1216" y="821"/>
                  </a:lnTo>
                  <a:lnTo>
                    <a:pt x="1218" y="818"/>
                  </a:lnTo>
                  <a:lnTo>
                    <a:pt x="1219" y="813"/>
                  </a:lnTo>
                  <a:lnTo>
                    <a:pt x="1228" y="767"/>
                  </a:lnTo>
                  <a:lnTo>
                    <a:pt x="1231" y="719"/>
                  </a:lnTo>
                  <a:lnTo>
                    <a:pt x="1229" y="671"/>
                  </a:lnTo>
                  <a:lnTo>
                    <a:pt x="1257" y="701"/>
                  </a:lnTo>
                  <a:lnTo>
                    <a:pt x="1290" y="724"/>
                  </a:lnTo>
                  <a:lnTo>
                    <a:pt x="1327" y="743"/>
                  </a:lnTo>
                  <a:lnTo>
                    <a:pt x="1366" y="757"/>
                  </a:lnTo>
                  <a:lnTo>
                    <a:pt x="1408" y="765"/>
                  </a:lnTo>
                  <a:lnTo>
                    <a:pt x="1411" y="763"/>
                  </a:lnTo>
                  <a:lnTo>
                    <a:pt x="1414" y="762"/>
                  </a:lnTo>
                  <a:lnTo>
                    <a:pt x="1418" y="758"/>
                  </a:lnTo>
                  <a:lnTo>
                    <a:pt x="1418" y="755"/>
                  </a:lnTo>
                  <a:lnTo>
                    <a:pt x="1418" y="752"/>
                  </a:lnTo>
                  <a:lnTo>
                    <a:pt x="1418" y="747"/>
                  </a:lnTo>
                  <a:lnTo>
                    <a:pt x="1414" y="743"/>
                  </a:lnTo>
                  <a:lnTo>
                    <a:pt x="1411" y="742"/>
                  </a:lnTo>
                  <a:lnTo>
                    <a:pt x="1408" y="740"/>
                  </a:lnTo>
                  <a:lnTo>
                    <a:pt x="1366" y="732"/>
                  </a:lnTo>
                  <a:lnTo>
                    <a:pt x="1328" y="717"/>
                  </a:lnTo>
                  <a:lnTo>
                    <a:pt x="1292" y="697"/>
                  </a:lnTo>
                  <a:lnTo>
                    <a:pt x="1262" y="671"/>
                  </a:lnTo>
                  <a:lnTo>
                    <a:pt x="1236" y="638"/>
                  </a:lnTo>
                  <a:lnTo>
                    <a:pt x="1216" y="601"/>
                  </a:lnTo>
                  <a:lnTo>
                    <a:pt x="1213" y="591"/>
                  </a:lnTo>
                  <a:lnTo>
                    <a:pt x="1210" y="583"/>
                  </a:lnTo>
                  <a:lnTo>
                    <a:pt x="1210" y="580"/>
                  </a:lnTo>
                  <a:lnTo>
                    <a:pt x="1193" y="550"/>
                  </a:lnTo>
                  <a:lnTo>
                    <a:pt x="1173" y="520"/>
                  </a:lnTo>
                  <a:lnTo>
                    <a:pt x="1147" y="496"/>
                  </a:lnTo>
                  <a:lnTo>
                    <a:pt x="1115" y="474"/>
                  </a:lnTo>
                  <a:lnTo>
                    <a:pt x="1097" y="464"/>
                  </a:lnTo>
                  <a:lnTo>
                    <a:pt x="1077" y="458"/>
                  </a:lnTo>
                  <a:lnTo>
                    <a:pt x="1059" y="423"/>
                  </a:lnTo>
                  <a:lnTo>
                    <a:pt x="1039" y="392"/>
                  </a:lnTo>
                  <a:lnTo>
                    <a:pt x="1016" y="362"/>
                  </a:lnTo>
                  <a:lnTo>
                    <a:pt x="990" y="335"/>
                  </a:lnTo>
                  <a:lnTo>
                    <a:pt x="962" y="312"/>
                  </a:lnTo>
                  <a:lnTo>
                    <a:pt x="930" y="296"/>
                  </a:lnTo>
                  <a:lnTo>
                    <a:pt x="896" y="283"/>
                  </a:lnTo>
                  <a:lnTo>
                    <a:pt x="859" y="278"/>
                  </a:lnTo>
                  <a:lnTo>
                    <a:pt x="820" y="279"/>
                  </a:lnTo>
                  <a:lnTo>
                    <a:pt x="772" y="289"/>
                  </a:lnTo>
                  <a:lnTo>
                    <a:pt x="725" y="307"/>
                  </a:lnTo>
                  <a:lnTo>
                    <a:pt x="683" y="330"/>
                  </a:lnTo>
                  <a:lnTo>
                    <a:pt x="640" y="302"/>
                  </a:lnTo>
                  <a:lnTo>
                    <a:pt x="595" y="279"/>
                  </a:lnTo>
                  <a:lnTo>
                    <a:pt x="549" y="263"/>
                  </a:lnTo>
                  <a:lnTo>
                    <a:pt x="501" y="254"/>
                  </a:lnTo>
                  <a:lnTo>
                    <a:pt x="451" y="253"/>
                  </a:lnTo>
                  <a:lnTo>
                    <a:pt x="402" y="259"/>
                  </a:lnTo>
                  <a:lnTo>
                    <a:pt x="354" y="276"/>
                  </a:lnTo>
                  <a:lnTo>
                    <a:pt x="314" y="297"/>
                  </a:lnTo>
                  <a:lnTo>
                    <a:pt x="278" y="322"/>
                  </a:lnTo>
                  <a:lnTo>
                    <a:pt x="245" y="350"/>
                  </a:lnTo>
                  <a:lnTo>
                    <a:pt x="215" y="383"/>
                  </a:lnTo>
                  <a:lnTo>
                    <a:pt x="189" y="420"/>
                  </a:lnTo>
                  <a:lnTo>
                    <a:pt x="170" y="459"/>
                  </a:lnTo>
                  <a:lnTo>
                    <a:pt x="157" y="502"/>
                  </a:lnTo>
                  <a:lnTo>
                    <a:pt x="152" y="542"/>
                  </a:lnTo>
                  <a:lnTo>
                    <a:pt x="154" y="578"/>
                  </a:lnTo>
                  <a:lnTo>
                    <a:pt x="162" y="615"/>
                  </a:lnTo>
                  <a:lnTo>
                    <a:pt x="175" y="649"/>
                  </a:lnTo>
                  <a:lnTo>
                    <a:pt x="190" y="684"/>
                  </a:lnTo>
                  <a:lnTo>
                    <a:pt x="208" y="717"/>
                  </a:lnTo>
                  <a:lnTo>
                    <a:pt x="227" y="752"/>
                  </a:lnTo>
                  <a:lnTo>
                    <a:pt x="245" y="785"/>
                  </a:lnTo>
                  <a:lnTo>
                    <a:pt x="258" y="821"/>
                  </a:lnTo>
                  <a:lnTo>
                    <a:pt x="268" y="857"/>
                  </a:lnTo>
                  <a:lnTo>
                    <a:pt x="271" y="892"/>
                  </a:lnTo>
                  <a:lnTo>
                    <a:pt x="268" y="927"/>
                  </a:lnTo>
                  <a:lnTo>
                    <a:pt x="260" y="960"/>
                  </a:lnTo>
                  <a:lnTo>
                    <a:pt x="245" y="991"/>
                  </a:lnTo>
                  <a:lnTo>
                    <a:pt x="223" y="1019"/>
                  </a:lnTo>
                  <a:lnTo>
                    <a:pt x="197" y="1043"/>
                  </a:lnTo>
                  <a:lnTo>
                    <a:pt x="162" y="1062"/>
                  </a:lnTo>
                  <a:lnTo>
                    <a:pt x="113" y="1066"/>
                  </a:lnTo>
                  <a:lnTo>
                    <a:pt x="101" y="1067"/>
                  </a:lnTo>
                  <a:lnTo>
                    <a:pt x="91" y="1071"/>
                  </a:lnTo>
                  <a:lnTo>
                    <a:pt x="101" y="1019"/>
                  </a:lnTo>
                  <a:lnTo>
                    <a:pt x="104" y="968"/>
                  </a:lnTo>
                  <a:lnTo>
                    <a:pt x="101" y="917"/>
                  </a:lnTo>
                  <a:lnTo>
                    <a:pt x="93" y="879"/>
                  </a:lnTo>
                  <a:lnTo>
                    <a:pt x="78" y="843"/>
                  </a:lnTo>
                  <a:lnTo>
                    <a:pt x="61" y="810"/>
                  </a:lnTo>
                  <a:lnTo>
                    <a:pt x="60" y="806"/>
                  </a:lnTo>
                  <a:lnTo>
                    <a:pt x="60" y="805"/>
                  </a:lnTo>
                  <a:lnTo>
                    <a:pt x="32" y="737"/>
                  </a:lnTo>
                  <a:lnTo>
                    <a:pt x="12" y="669"/>
                  </a:lnTo>
                  <a:lnTo>
                    <a:pt x="0" y="600"/>
                  </a:lnTo>
                  <a:lnTo>
                    <a:pt x="0" y="530"/>
                  </a:lnTo>
                  <a:lnTo>
                    <a:pt x="9" y="459"/>
                  </a:lnTo>
                  <a:lnTo>
                    <a:pt x="28" y="390"/>
                  </a:lnTo>
                  <a:lnTo>
                    <a:pt x="53" y="339"/>
                  </a:lnTo>
                  <a:lnTo>
                    <a:pt x="83" y="291"/>
                  </a:lnTo>
                  <a:lnTo>
                    <a:pt x="118" y="249"/>
                  </a:lnTo>
                  <a:lnTo>
                    <a:pt x="157" y="215"/>
                  </a:lnTo>
                  <a:lnTo>
                    <a:pt x="200" y="183"/>
                  </a:lnTo>
                  <a:lnTo>
                    <a:pt x="248" y="157"/>
                  </a:lnTo>
                  <a:lnTo>
                    <a:pt x="298" y="136"/>
                  </a:lnTo>
                  <a:lnTo>
                    <a:pt x="351" y="119"/>
                  </a:lnTo>
                  <a:lnTo>
                    <a:pt x="405" y="106"/>
                  </a:lnTo>
                  <a:lnTo>
                    <a:pt x="388" y="132"/>
                  </a:lnTo>
                  <a:lnTo>
                    <a:pt x="374" y="164"/>
                  </a:lnTo>
                  <a:lnTo>
                    <a:pt x="364" y="197"/>
                  </a:lnTo>
                  <a:lnTo>
                    <a:pt x="364" y="202"/>
                  </a:lnTo>
                  <a:lnTo>
                    <a:pt x="365" y="205"/>
                  </a:lnTo>
                  <a:lnTo>
                    <a:pt x="369" y="208"/>
                  </a:lnTo>
                  <a:lnTo>
                    <a:pt x="372" y="210"/>
                  </a:lnTo>
                  <a:lnTo>
                    <a:pt x="375" y="212"/>
                  </a:lnTo>
                  <a:lnTo>
                    <a:pt x="379" y="212"/>
                  </a:lnTo>
                  <a:lnTo>
                    <a:pt x="384" y="210"/>
                  </a:lnTo>
                  <a:lnTo>
                    <a:pt x="385" y="207"/>
                  </a:lnTo>
                  <a:lnTo>
                    <a:pt x="387" y="203"/>
                  </a:lnTo>
                  <a:lnTo>
                    <a:pt x="402" y="160"/>
                  </a:lnTo>
                  <a:lnTo>
                    <a:pt x="423" y="122"/>
                  </a:lnTo>
                  <a:lnTo>
                    <a:pt x="448" y="91"/>
                  </a:lnTo>
                  <a:lnTo>
                    <a:pt x="479" y="63"/>
                  </a:lnTo>
                  <a:lnTo>
                    <a:pt x="514" y="41"/>
                  </a:lnTo>
                  <a:lnTo>
                    <a:pt x="552" y="23"/>
                  </a:lnTo>
                  <a:lnTo>
                    <a:pt x="592" y="10"/>
                  </a:lnTo>
                  <a:lnTo>
                    <a:pt x="63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14DD30CA-D623-4420-B4A0-B441A39AE5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9463" y="1565275"/>
              <a:ext cx="1555750" cy="1185863"/>
            </a:xfrm>
            <a:custGeom>
              <a:avLst/>
              <a:gdLst>
                <a:gd name="T0" fmla="*/ 701 w 1959"/>
                <a:gd name="T1" fmla="*/ 605 h 1494"/>
                <a:gd name="T2" fmla="*/ 431 w 1959"/>
                <a:gd name="T3" fmla="*/ 825 h 1494"/>
                <a:gd name="T4" fmla="*/ 715 w 1959"/>
                <a:gd name="T5" fmla="*/ 717 h 1494"/>
                <a:gd name="T6" fmla="*/ 687 w 1959"/>
                <a:gd name="T7" fmla="*/ 648 h 1494"/>
                <a:gd name="T8" fmla="*/ 1064 w 1959"/>
                <a:gd name="T9" fmla="*/ 590 h 1494"/>
                <a:gd name="T10" fmla="*/ 1084 w 1959"/>
                <a:gd name="T11" fmla="*/ 455 h 1494"/>
                <a:gd name="T12" fmla="*/ 971 w 1959"/>
                <a:gd name="T13" fmla="*/ 471 h 1494"/>
                <a:gd name="T14" fmla="*/ 702 w 1959"/>
                <a:gd name="T15" fmla="*/ 364 h 1494"/>
                <a:gd name="T16" fmla="*/ 1264 w 1959"/>
                <a:gd name="T17" fmla="*/ 167 h 1494"/>
                <a:gd name="T18" fmla="*/ 848 w 1959"/>
                <a:gd name="T19" fmla="*/ 250 h 1494"/>
                <a:gd name="T20" fmla="*/ 549 w 1959"/>
                <a:gd name="T21" fmla="*/ 517 h 1494"/>
                <a:gd name="T22" fmla="*/ 331 w 1959"/>
                <a:gd name="T23" fmla="*/ 858 h 1494"/>
                <a:gd name="T24" fmla="*/ 608 w 1959"/>
                <a:gd name="T25" fmla="*/ 1031 h 1494"/>
                <a:gd name="T26" fmla="*/ 606 w 1959"/>
                <a:gd name="T27" fmla="*/ 942 h 1494"/>
                <a:gd name="T28" fmla="*/ 520 w 1959"/>
                <a:gd name="T29" fmla="*/ 939 h 1494"/>
                <a:gd name="T30" fmla="*/ 476 w 1959"/>
                <a:gd name="T31" fmla="*/ 598 h 1494"/>
                <a:gd name="T32" fmla="*/ 801 w 1959"/>
                <a:gd name="T33" fmla="*/ 261 h 1494"/>
                <a:gd name="T34" fmla="*/ 1199 w 1959"/>
                <a:gd name="T35" fmla="*/ 199 h 1494"/>
                <a:gd name="T36" fmla="*/ 1365 w 1959"/>
                <a:gd name="T37" fmla="*/ 344 h 1494"/>
                <a:gd name="T38" fmla="*/ 1498 w 1959"/>
                <a:gd name="T39" fmla="*/ 38 h 1494"/>
                <a:gd name="T40" fmla="*/ 1609 w 1959"/>
                <a:gd name="T41" fmla="*/ 179 h 1494"/>
                <a:gd name="T42" fmla="*/ 1725 w 1959"/>
                <a:gd name="T43" fmla="*/ 45 h 1494"/>
                <a:gd name="T44" fmla="*/ 1830 w 1959"/>
                <a:gd name="T45" fmla="*/ 189 h 1494"/>
                <a:gd name="T46" fmla="*/ 1304 w 1959"/>
                <a:gd name="T47" fmla="*/ 354 h 1494"/>
                <a:gd name="T48" fmla="*/ 1394 w 1959"/>
                <a:gd name="T49" fmla="*/ 539 h 1494"/>
                <a:gd name="T50" fmla="*/ 1259 w 1959"/>
                <a:gd name="T51" fmla="*/ 802 h 1494"/>
                <a:gd name="T52" fmla="*/ 1419 w 1959"/>
                <a:gd name="T53" fmla="*/ 1233 h 1494"/>
                <a:gd name="T54" fmla="*/ 1234 w 1959"/>
                <a:gd name="T55" fmla="*/ 947 h 1494"/>
                <a:gd name="T56" fmla="*/ 1163 w 1959"/>
                <a:gd name="T57" fmla="*/ 983 h 1494"/>
                <a:gd name="T58" fmla="*/ 1279 w 1959"/>
                <a:gd name="T59" fmla="*/ 691 h 1494"/>
                <a:gd name="T60" fmla="*/ 1241 w 1959"/>
                <a:gd name="T61" fmla="*/ 347 h 1494"/>
                <a:gd name="T62" fmla="*/ 1127 w 1959"/>
                <a:gd name="T63" fmla="*/ 567 h 1494"/>
                <a:gd name="T64" fmla="*/ 811 w 1959"/>
                <a:gd name="T65" fmla="*/ 825 h 1494"/>
                <a:gd name="T66" fmla="*/ 492 w 1959"/>
                <a:gd name="T67" fmla="*/ 1183 h 1494"/>
                <a:gd name="T68" fmla="*/ 326 w 1959"/>
                <a:gd name="T69" fmla="*/ 968 h 1494"/>
                <a:gd name="T70" fmla="*/ 221 w 1959"/>
                <a:gd name="T71" fmla="*/ 1168 h 1494"/>
                <a:gd name="T72" fmla="*/ 524 w 1959"/>
                <a:gd name="T73" fmla="*/ 1211 h 1494"/>
                <a:gd name="T74" fmla="*/ 783 w 1959"/>
                <a:gd name="T75" fmla="*/ 1213 h 1494"/>
                <a:gd name="T76" fmla="*/ 912 w 1959"/>
                <a:gd name="T77" fmla="*/ 812 h 1494"/>
                <a:gd name="T78" fmla="*/ 1176 w 1959"/>
                <a:gd name="T79" fmla="*/ 1206 h 1494"/>
                <a:gd name="T80" fmla="*/ 1059 w 1959"/>
                <a:gd name="T81" fmla="*/ 1173 h 1494"/>
                <a:gd name="T82" fmla="*/ 1081 w 1959"/>
                <a:gd name="T83" fmla="*/ 1021 h 1494"/>
                <a:gd name="T84" fmla="*/ 1043 w 1959"/>
                <a:gd name="T85" fmla="*/ 892 h 1494"/>
                <a:gd name="T86" fmla="*/ 856 w 1959"/>
                <a:gd name="T87" fmla="*/ 1008 h 1494"/>
                <a:gd name="T88" fmla="*/ 927 w 1959"/>
                <a:gd name="T89" fmla="*/ 1059 h 1494"/>
                <a:gd name="T90" fmla="*/ 907 w 1959"/>
                <a:gd name="T91" fmla="*/ 1372 h 1494"/>
                <a:gd name="T92" fmla="*/ 887 w 1959"/>
                <a:gd name="T93" fmla="*/ 1386 h 1494"/>
                <a:gd name="T94" fmla="*/ 659 w 1959"/>
                <a:gd name="T95" fmla="*/ 1380 h 1494"/>
                <a:gd name="T96" fmla="*/ 601 w 1959"/>
                <a:gd name="T97" fmla="*/ 1253 h 1494"/>
                <a:gd name="T98" fmla="*/ 364 w 1959"/>
                <a:gd name="T99" fmla="*/ 1471 h 1494"/>
                <a:gd name="T100" fmla="*/ 296 w 1959"/>
                <a:gd name="T101" fmla="*/ 1309 h 1494"/>
                <a:gd name="T102" fmla="*/ 203 w 1959"/>
                <a:gd name="T103" fmla="*/ 1289 h 1494"/>
                <a:gd name="T104" fmla="*/ 149 w 1959"/>
                <a:gd name="T105" fmla="*/ 1097 h 1494"/>
                <a:gd name="T106" fmla="*/ 0 w 1959"/>
                <a:gd name="T107" fmla="*/ 859 h 1494"/>
                <a:gd name="T108" fmla="*/ 198 w 1959"/>
                <a:gd name="T109" fmla="*/ 930 h 1494"/>
                <a:gd name="T110" fmla="*/ 81 w 1959"/>
                <a:gd name="T111" fmla="*/ 580 h 1494"/>
                <a:gd name="T112" fmla="*/ 279 w 1959"/>
                <a:gd name="T113" fmla="*/ 600 h 1494"/>
                <a:gd name="T114" fmla="*/ 426 w 1959"/>
                <a:gd name="T115" fmla="*/ 247 h 1494"/>
                <a:gd name="T116" fmla="*/ 479 w 1959"/>
                <a:gd name="T117" fmla="*/ 425 h 1494"/>
                <a:gd name="T118" fmla="*/ 907 w 1959"/>
                <a:gd name="T119" fmla="*/ 93 h 1494"/>
                <a:gd name="T120" fmla="*/ 970 w 1959"/>
                <a:gd name="T121" fmla="*/ 121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959" h="1494">
                  <a:moveTo>
                    <a:pt x="702" y="364"/>
                  </a:moveTo>
                  <a:lnTo>
                    <a:pt x="697" y="364"/>
                  </a:lnTo>
                  <a:lnTo>
                    <a:pt x="694" y="367"/>
                  </a:lnTo>
                  <a:lnTo>
                    <a:pt x="692" y="370"/>
                  </a:lnTo>
                  <a:lnTo>
                    <a:pt x="691" y="375"/>
                  </a:lnTo>
                  <a:lnTo>
                    <a:pt x="691" y="380"/>
                  </a:lnTo>
                  <a:lnTo>
                    <a:pt x="694" y="384"/>
                  </a:lnTo>
                  <a:lnTo>
                    <a:pt x="715" y="408"/>
                  </a:lnTo>
                  <a:lnTo>
                    <a:pt x="732" y="436"/>
                  </a:lnTo>
                  <a:lnTo>
                    <a:pt x="744" y="466"/>
                  </a:lnTo>
                  <a:lnTo>
                    <a:pt x="750" y="498"/>
                  </a:lnTo>
                  <a:lnTo>
                    <a:pt x="747" y="529"/>
                  </a:lnTo>
                  <a:lnTo>
                    <a:pt x="737" y="555"/>
                  </a:lnTo>
                  <a:lnTo>
                    <a:pt x="722" y="582"/>
                  </a:lnTo>
                  <a:lnTo>
                    <a:pt x="701" y="605"/>
                  </a:lnTo>
                  <a:lnTo>
                    <a:pt x="677" y="625"/>
                  </a:lnTo>
                  <a:lnTo>
                    <a:pt x="651" y="643"/>
                  </a:lnTo>
                  <a:lnTo>
                    <a:pt x="625" y="658"/>
                  </a:lnTo>
                  <a:lnTo>
                    <a:pt x="590" y="658"/>
                  </a:lnTo>
                  <a:lnTo>
                    <a:pt x="557" y="666"/>
                  </a:lnTo>
                  <a:lnTo>
                    <a:pt x="522" y="681"/>
                  </a:lnTo>
                  <a:lnTo>
                    <a:pt x="496" y="701"/>
                  </a:lnTo>
                  <a:lnTo>
                    <a:pt x="474" y="726"/>
                  </a:lnTo>
                  <a:lnTo>
                    <a:pt x="454" y="752"/>
                  </a:lnTo>
                  <a:lnTo>
                    <a:pt x="438" y="782"/>
                  </a:lnTo>
                  <a:lnTo>
                    <a:pt x="425" y="812"/>
                  </a:lnTo>
                  <a:lnTo>
                    <a:pt x="425" y="816"/>
                  </a:lnTo>
                  <a:lnTo>
                    <a:pt x="425" y="820"/>
                  </a:lnTo>
                  <a:lnTo>
                    <a:pt x="428" y="823"/>
                  </a:lnTo>
                  <a:lnTo>
                    <a:pt x="431" y="825"/>
                  </a:lnTo>
                  <a:lnTo>
                    <a:pt x="435" y="826"/>
                  </a:lnTo>
                  <a:lnTo>
                    <a:pt x="440" y="826"/>
                  </a:lnTo>
                  <a:lnTo>
                    <a:pt x="443" y="825"/>
                  </a:lnTo>
                  <a:lnTo>
                    <a:pt x="446" y="821"/>
                  </a:lnTo>
                  <a:lnTo>
                    <a:pt x="448" y="818"/>
                  </a:lnTo>
                  <a:lnTo>
                    <a:pt x="463" y="785"/>
                  </a:lnTo>
                  <a:lnTo>
                    <a:pt x="483" y="754"/>
                  </a:lnTo>
                  <a:lnTo>
                    <a:pt x="506" y="727"/>
                  </a:lnTo>
                  <a:lnTo>
                    <a:pt x="534" y="702"/>
                  </a:lnTo>
                  <a:lnTo>
                    <a:pt x="563" y="689"/>
                  </a:lnTo>
                  <a:lnTo>
                    <a:pt x="593" y="683"/>
                  </a:lnTo>
                  <a:lnTo>
                    <a:pt x="625" y="683"/>
                  </a:lnTo>
                  <a:lnTo>
                    <a:pt x="656" y="689"/>
                  </a:lnTo>
                  <a:lnTo>
                    <a:pt x="686" y="701"/>
                  </a:lnTo>
                  <a:lnTo>
                    <a:pt x="715" y="717"/>
                  </a:lnTo>
                  <a:lnTo>
                    <a:pt x="744" y="736"/>
                  </a:lnTo>
                  <a:lnTo>
                    <a:pt x="770" y="755"/>
                  </a:lnTo>
                  <a:lnTo>
                    <a:pt x="775" y="759"/>
                  </a:lnTo>
                  <a:lnTo>
                    <a:pt x="778" y="759"/>
                  </a:lnTo>
                  <a:lnTo>
                    <a:pt x="783" y="759"/>
                  </a:lnTo>
                  <a:lnTo>
                    <a:pt x="786" y="757"/>
                  </a:lnTo>
                  <a:lnTo>
                    <a:pt x="790" y="754"/>
                  </a:lnTo>
                  <a:lnTo>
                    <a:pt x="791" y="750"/>
                  </a:lnTo>
                  <a:lnTo>
                    <a:pt x="791" y="747"/>
                  </a:lnTo>
                  <a:lnTo>
                    <a:pt x="790" y="742"/>
                  </a:lnTo>
                  <a:lnTo>
                    <a:pt x="788" y="739"/>
                  </a:lnTo>
                  <a:lnTo>
                    <a:pt x="748" y="709"/>
                  </a:lnTo>
                  <a:lnTo>
                    <a:pt x="706" y="683"/>
                  </a:lnTo>
                  <a:lnTo>
                    <a:pt x="661" y="664"/>
                  </a:lnTo>
                  <a:lnTo>
                    <a:pt x="687" y="648"/>
                  </a:lnTo>
                  <a:lnTo>
                    <a:pt x="712" y="628"/>
                  </a:lnTo>
                  <a:lnTo>
                    <a:pt x="734" y="605"/>
                  </a:lnTo>
                  <a:lnTo>
                    <a:pt x="752" y="580"/>
                  </a:lnTo>
                  <a:lnTo>
                    <a:pt x="765" y="554"/>
                  </a:lnTo>
                  <a:lnTo>
                    <a:pt x="786" y="534"/>
                  </a:lnTo>
                  <a:lnTo>
                    <a:pt x="808" y="516"/>
                  </a:lnTo>
                  <a:lnTo>
                    <a:pt x="833" y="501"/>
                  </a:lnTo>
                  <a:lnTo>
                    <a:pt x="867" y="486"/>
                  </a:lnTo>
                  <a:lnTo>
                    <a:pt x="900" y="483"/>
                  </a:lnTo>
                  <a:lnTo>
                    <a:pt x="933" y="486"/>
                  </a:lnTo>
                  <a:lnTo>
                    <a:pt x="963" y="498"/>
                  </a:lnTo>
                  <a:lnTo>
                    <a:pt x="993" y="514"/>
                  </a:lnTo>
                  <a:lnTo>
                    <a:pt x="1019" y="536"/>
                  </a:lnTo>
                  <a:lnTo>
                    <a:pt x="1043" y="562"/>
                  </a:lnTo>
                  <a:lnTo>
                    <a:pt x="1064" y="590"/>
                  </a:lnTo>
                  <a:lnTo>
                    <a:pt x="1067" y="593"/>
                  </a:lnTo>
                  <a:lnTo>
                    <a:pt x="1072" y="595"/>
                  </a:lnTo>
                  <a:lnTo>
                    <a:pt x="1076" y="595"/>
                  </a:lnTo>
                  <a:lnTo>
                    <a:pt x="1081" y="593"/>
                  </a:lnTo>
                  <a:lnTo>
                    <a:pt x="1084" y="592"/>
                  </a:lnTo>
                  <a:lnTo>
                    <a:pt x="1085" y="588"/>
                  </a:lnTo>
                  <a:lnTo>
                    <a:pt x="1087" y="585"/>
                  </a:lnTo>
                  <a:lnTo>
                    <a:pt x="1087" y="582"/>
                  </a:lnTo>
                  <a:lnTo>
                    <a:pt x="1085" y="577"/>
                  </a:lnTo>
                  <a:lnTo>
                    <a:pt x="1061" y="546"/>
                  </a:lnTo>
                  <a:lnTo>
                    <a:pt x="1034" y="517"/>
                  </a:lnTo>
                  <a:lnTo>
                    <a:pt x="1006" y="493"/>
                  </a:lnTo>
                  <a:lnTo>
                    <a:pt x="1034" y="484"/>
                  </a:lnTo>
                  <a:lnTo>
                    <a:pt x="1061" y="471"/>
                  </a:lnTo>
                  <a:lnTo>
                    <a:pt x="1084" y="455"/>
                  </a:lnTo>
                  <a:lnTo>
                    <a:pt x="1102" y="432"/>
                  </a:lnTo>
                  <a:lnTo>
                    <a:pt x="1104" y="427"/>
                  </a:lnTo>
                  <a:lnTo>
                    <a:pt x="1104" y="423"/>
                  </a:lnTo>
                  <a:lnTo>
                    <a:pt x="1102" y="418"/>
                  </a:lnTo>
                  <a:lnTo>
                    <a:pt x="1099" y="417"/>
                  </a:lnTo>
                  <a:lnTo>
                    <a:pt x="1095" y="413"/>
                  </a:lnTo>
                  <a:lnTo>
                    <a:pt x="1090" y="413"/>
                  </a:lnTo>
                  <a:lnTo>
                    <a:pt x="1087" y="413"/>
                  </a:lnTo>
                  <a:lnTo>
                    <a:pt x="1084" y="415"/>
                  </a:lnTo>
                  <a:lnTo>
                    <a:pt x="1081" y="418"/>
                  </a:lnTo>
                  <a:lnTo>
                    <a:pt x="1064" y="438"/>
                  </a:lnTo>
                  <a:lnTo>
                    <a:pt x="1044" y="453"/>
                  </a:lnTo>
                  <a:lnTo>
                    <a:pt x="1021" y="463"/>
                  </a:lnTo>
                  <a:lnTo>
                    <a:pt x="996" y="470"/>
                  </a:lnTo>
                  <a:lnTo>
                    <a:pt x="971" y="471"/>
                  </a:lnTo>
                  <a:lnTo>
                    <a:pt x="970" y="473"/>
                  </a:lnTo>
                  <a:lnTo>
                    <a:pt x="940" y="463"/>
                  </a:lnTo>
                  <a:lnTo>
                    <a:pt x="910" y="458"/>
                  </a:lnTo>
                  <a:lnTo>
                    <a:pt x="876" y="460"/>
                  </a:lnTo>
                  <a:lnTo>
                    <a:pt x="839" y="470"/>
                  </a:lnTo>
                  <a:lnTo>
                    <a:pt x="805" y="488"/>
                  </a:lnTo>
                  <a:lnTo>
                    <a:pt x="773" y="511"/>
                  </a:lnTo>
                  <a:lnTo>
                    <a:pt x="773" y="499"/>
                  </a:lnTo>
                  <a:lnTo>
                    <a:pt x="773" y="486"/>
                  </a:lnTo>
                  <a:lnTo>
                    <a:pt x="765" y="453"/>
                  </a:lnTo>
                  <a:lnTo>
                    <a:pt x="752" y="422"/>
                  </a:lnTo>
                  <a:lnTo>
                    <a:pt x="734" y="392"/>
                  </a:lnTo>
                  <a:lnTo>
                    <a:pt x="710" y="367"/>
                  </a:lnTo>
                  <a:lnTo>
                    <a:pt x="707" y="364"/>
                  </a:lnTo>
                  <a:lnTo>
                    <a:pt x="702" y="364"/>
                  </a:lnTo>
                  <a:close/>
                  <a:moveTo>
                    <a:pt x="1237" y="0"/>
                  </a:moveTo>
                  <a:lnTo>
                    <a:pt x="1275" y="4"/>
                  </a:lnTo>
                  <a:lnTo>
                    <a:pt x="1312" y="10"/>
                  </a:lnTo>
                  <a:lnTo>
                    <a:pt x="1345" y="20"/>
                  </a:lnTo>
                  <a:lnTo>
                    <a:pt x="1375" y="32"/>
                  </a:lnTo>
                  <a:lnTo>
                    <a:pt x="1398" y="43"/>
                  </a:lnTo>
                  <a:lnTo>
                    <a:pt x="1418" y="55"/>
                  </a:lnTo>
                  <a:lnTo>
                    <a:pt x="1432" y="63"/>
                  </a:lnTo>
                  <a:lnTo>
                    <a:pt x="1403" y="93"/>
                  </a:lnTo>
                  <a:lnTo>
                    <a:pt x="1376" y="126"/>
                  </a:lnTo>
                  <a:lnTo>
                    <a:pt x="1353" y="161"/>
                  </a:lnTo>
                  <a:lnTo>
                    <a:pt x="1335" y="197"/>
                  </a:lnTo>
                  <a:lnTo>
                    <a:pt x="1315" y="182"/>
                  </a:lnTo>
                  <a:lnTo>
                    <a:pt x="1290" y="172"/>
                  </a:lnTo>
                  <a:lnTo>
                    <a:pt x="1264" y="167"/>
                  </a:lnTo>
                  <a:lnTo>
                    <a:pt x="1236" y="167"/>
                  </a:lnTo>
                  <a:lnTo>
                    <a:pt x="1209" y="171"/>
                  </a:lnTo>
                  <a:lnTo>
                    <a:pt x="1173" y="182"/>
                  </a:lnTo>
                  <a:lnTo>
                    <a:pt x="1140" y="200"/>
                  </a:lnTo>
                  <a:lnTo>
                    <a:pt x="1110" y="222"/>
                  </a:lnTo>
                  <a:lnTo>
                    <a:pt x="1090" y="240"/>
                  </a:lnTo>
                  <a:lnTo>
                    <a:pt x="1071" y="256"/>
                  </a:lnTo>
                  <a:lnTo>
                    <a:pt x="1051" y="270"/>
                  </a:lnTo>
                  <a:lnTo>
                    <a:pt x="1026" y="281"/>
                  </a:lnTo>
                  <a:lnTo>
                    <a:pt x="998" y="286"/>
                  </a:lnTo>
                  <a:lnTo>
                    <a:pt x="970" y="285"/>
                  </a:lnTo>
                  <a:lnTo>
                    <a:pt x="942" y="278"/>
                  </a:lnTo>
                  <a:lnTo>
                    <a:pt x="915" y="270"/>
                  </a:lnTo>
                  <a:lnTo>
                    <a:pt x="881" y="260"/>
                  </a:lnTo>
                  <a:lnTo>
                    <a:pt x="848" y="250"/>
                  </a:lnTo>
                  <a:lnTo>
                    <a:pt x="816" y="242"/>
                  </a:lnTo>
                  <a:lnTo>
                    <a:pt x="786" y="237"/>
                  </a:lnTo>
                  <a:lnTo>
                    <a:pt x="755" y="237"/>
                  </a:lnTo>
                  <a:lnTo>
                    <a:pt x="725" y="243"/>
                  </a:lnTo>
                  <a:lnTo>
                    <a:pt x="696" y="256"/>
                  </a:lnTo>
                  <a:lnTo>
                    <a:pt x="664" y="278"/>
                  </a:lnTo>
                  <a:lnTo>
                    <a:pt x="643" y="299"/>
                  </a:lnTo>
                  <a:lnTo>
                    <a:pt x="626" y="324"/>
                  </a:lnTo>
                  <a:lnTo>
                    <a:pt x="613" y="351"/>
                  </a:lnTo>
                  <a:lnTo>
                    <a:pt x="603" y="379"/>
                  </a:lnTo>
                  <a:lnTo>
                    <a:pt x="595" y="408"/>
                  </a:lnTo>
                  <a:lnTo>
                    <a:pt x="587" y="436"/>
                  </a:lnTo>
                  <a:lnTo>
                    <a:pt x="577" y="466"/>
                  </a:lnTo>
                  <a:lnTo>
                    <a:pt x="565" y="493"/>
                  </a:lnTo>
                  <a:lnTo>
                    <a:pt x="549" y="517"/>
                  </a:lnTo>
                  <a:lnTo>
                    <a:pt x="529" y="541"/>
                  </a:lnTo>
                  <a:lnTo>
                    <a:pt x="504" y="559"/>
                  </a:lnTo>
                  <a:lnTo>
                    <a:pt x="476" y="574"/>
                  </a:lnTo>
                  <a:lnTo>
                    <a:pt x="449" y="584"/>
                  </a:lnTo>
                  <a:lnTo>
                    <a:pt x="425" y="595"/>
                  </a:lnTo>
                  <a:lnTo>
                    <a:pt x="402" y="605"/>
                  </a:lnTo>
                  <a:lnTo>
                    <a:pt x="378" y="620"/>
                  </a:lnTo>
                  <a:lnTo>
                    <a:pt x="357" y="638"/>
                  </a:lnTo>
                  <a:lnTo>
                    <a:pt x="337" y="664"/>
                  </a:lnTo>
                  <a:lnTo>
                    <a:pt x="322" y="694"/>
                  </a:lnTo>
                  <a:lnTo>
                    <a:pt x="312" y="727"/>
                  </a:lnTo>
                  <a:lnTo>
                    <a:pt x="309" y="760"/>
                  </a:lnTo>
                  <a:lnTo>
                    <a:pt x="312" y="793"/>
                  </a:lnTo>
                  <a:lnTo>
                    <a:pt x="319" y="826"/>
                  </a:lnTo>
                  <a:lnTo>
                    <a:pt x="331" y="858"/>
                  </a:lnTo>
                  <a:lnTo>
                    <a:pt x="350" y="888"/>
                  </a:lnTo>
                  <a:lnTo>
                    <a:pt x="373" y="914"/>
                  </a:lnTo>
                  <a:lnTo>
                    <a:pt x="400" y="934"/>
                  </a:lnTo>
                  <a:lnTo>
                    <a:pt x="431" y="949"/>
                  </a:lnTo>
                  <a:lnTo>
                    <a:pt x="464" y="959"/>
                  </a:lnTo>
                  <a:lnTo>
                    <a:pt x="499" y="962"/>
                  </a:lnTo>
                  <a:lnTo>
                    <a:pt x="534" y="962"/>
                  </a:lnTo>
                  <a:lnTo>
                    <a:pt x="555" y="973"/>
                  </a:lnTo>
                  <a:lnTo>
                    <a:pt x="575" y="987"/>
                  </a:lnTo>
                  <a:lnTo>
                    <a:pt x="592" y="1005"/>
                  </a:lnTo>
                  <a:lnTo>
                    <a:pt x="598" y="1015"/>
                  </a:lnTo>
                  <a:lnTo>
                    <a:pt x="605" y="1025"/>
                  </a:lnTo>
                  <a:lnTo>
                    <a:pt x="608" y="1030"/>
                  </a:lnTo>
                  <a:lnTo>
                    <a:pt x="608" y="1030"/>
                  </a:lnTo>
                  <a:lnTo>
                    <a:pt x="608" y="1031"/>
                  </a:lnTo>
                  <a:lnTo>
                    <a:pt x="608" y="1031"/>
                  </a:lnTo>
                  <a:lnTo>
                    <a:pt x="608" y="1031"/>
                  </a:lnTo>
                  <a:lnTo>
                    <a:pt x="610" y="1035"/>
                  </a:lnTo>
                  <a:lnTo>
                    <a:pt x="613" y="1038"/>
                  </a:lnTo>
                  <a:lnTo>
                    <a:pt x="618" y="1038"/>
                  </a:lnTo>
                  <a:lnTo>
                    <a:pt x="621" y="1038"/>
                  </a:lnTo>
                  <a:lnTo>
                    <a:pt x="626" y="1038"/>
                  </a:lnTo>
                  <a:lnTo>
                    <a:pt x="630" y="1036"/>
                  </a:lnTo>
                  <a:lnTo>
                    <a:pt x="631" y="1033"/>
                  </a:lnTo>
                  <a:lnTo>
                    <a:pt x="631" y="1028"/>
                  </a:lnTo>
                  <a:lnTo>
                    <a:pt x="631" y="1025"/>
                  </a:lnTo>
                  <a:lnTo>
                    <a:pt x="616" y="997"/>
                  </a:lnTo>
                  <a:lnTo>
                    <a:pt x="596" y="973"/>
                  </a:lnTo>
                  <a:lnTo>
                    <a:pt x="572" y="955"/>
                  </a:lnTo>
                  <a:lnTo>
                    <a:pt x="606" y="942"/>
                  </a:lnTo>
                  <a:lnTo>
                    <a:pt x="638" y="922"/>
                  </a:lnTo>
                  <a:lnTo>
                    <a:pt x="664" y="897"/>
                  </a:lnTo>
                  <a:lnTo>
                    <a:pt x="668" y="892"/>
                  </a:lnTo>
                  <a:lnTo>
                    <a:pt x="668" y="889"/>
                  </a:lnTo>
                  <a:lnTo>
                    <a:pt x="668" y="884"/>
                  </a:lnTo>
                  <a:lnTo>
                    <a:pt x="666" y="881"/>
                  </a:lnTo>
                  <a:lnTo>
                    <a:pt x="663" y="879"/>
                  </a:lnTo>
                  <a:lnTo>
                    <a:pt x="659" y="876"/>
                  </a:lnTo>
                  <a:lnTo>
                    <a:pt x="656" y="876"/>
                  </a:lnTo>
                  <a:lnTo>
                    <a:pt x="651" y="878"/>
                  </a:lnTo>
                  <a:lnTo>
                    <a:pt x="648" y="879"/>
                  </a:lnTo>
                  <a:lnTo>
                    <a:pt x="620" y="906"/>
                  </a:lnTo>
                  <a:lnTo>
                    <a:pt x="588" y="924"/>
                  </a:lnTo>
                  <a:lnTo>
                    <a:pt x="555" y="935"/>
                  </a:lnTo>
                  <a:lnTo>
                    <a:pt x="520" y="939"/>
                  </a:lnTo>
                  <a:lnTo>
                    <a:pt x="486" y="935"/>
                  </a:lnTo>
                  <a:lnTo>
                    <a:pt x="453" y="927"/>
                  </a:lnTo>
                  <a:lnTo>
                    <a:pt x="421" y="912"/>
                  </a:lnTo>
                  <a:lnTo>
                    <a:pt x="393" y="892"/>
                  </a:lnTo>
                  <a:lnTo>
                    <a:pt x="370" y="868"/>
                  </a:lnTo>
                  <a:lnTo>
                    <a:pt x="350" y="838"/>
                  </a:lnTo>
                  <a:lnTo>
                    <a:pt x="339" y="803"/>
                  </a:lnTo>
                  <a:lnTo>
                    <a:pt x="334" y="765"/>
                  </a:lnTo>
                  <a:lnTo>
                    <a:pt x="337" y="731"/>
                  </a:lnTo>
                  <a:lnTo>
                    <a:pt x="347" y="698"/>
                  </a:lnTo>
                  <a:lnTo>
                    <a:pt x="365" y="666"/>
                  </a:lnTo>
                  <a:lnTo>
                    <a:pt x="388" y="640"/>
                  </a:lnTo>
                  <a:lnTo>
                    <a:pt x="416" y="620"/>
                  </a:lnTo>
                  <a:lnTo>
                    <a:pt x="449" y="607"/>
                  </a:lnTo>
                  <a:lnTo>
                    <a:pt x="476" y="598"/>
                  </a:lnTo>
                  <a:lnTo>
                    <a:pt x="502" y="587"/>
                  </a:lnTo>
                  <a:lnTo>
                    <a:pt x="527" y="574"/>
                  </a:lnTo>
                  <a:lnTo>
                    <a:pt x="550" y="557"/>
                  </a:lnTo>
                  <a:lnTo>
                    <a:pt x="568" y="536"/>
                  </a:lnTo>
                  <a:lnTo>
                    <a:pt x="588" y="499"/>
                  </a:lnTo>
                  <a:lnTo>
                    <a:pt x="603" y="460"/>
                  </a:lnTo>
                  <a:lnTo>
                    <a:pt x="616" y="420"/>
                  </a:lnTo>
                  <a:lnTo>
                    <a:pt x="630" y="380"/>
                  </a:lnTo>
                  <a:lnTo>
                    <a:pt x="646" y="342"/>
                  </a:lnTo>
                  <a:lnTo>
                    <a:pt x="669" y="308"/>
                  </a:lnTo>
                  <a:lnTo>
                    <a:pt x="692" y="283"/>
                  </a:lnTo>
                  <a:lnTo>
                    <a:pt x="717" y="268"/>
                  </a:lnTo>
                  <a:lnTo>
                    <a:pt x="745" y="261"/>
                  </a:lnTo>
                  <a:lnTo>
                    <a:pt x="772" y="258"/>
                  </a:lnTo>
                  <a:lnTo>
                    <a:pt x="801" y="261"/>
                  </a:lnTo>
                  <a:lnTo>
                    <a:pt x="829" y="268"/>
                  </a:lnTo>
                  <a:lnTo>
                    <a:pt x="859" y="276"/>
                  </a:lnTo>
                  <a:lnTo>
                    <a:pt x="887" y="286"/>
                  </a:lnTo>
                  <a:lnTo>
                    <a:pt x="915" y="296"/>
                  </a:lnTo>
                  <a:lnTo>
                    <a:pt x="943" y="303"/>
                  </a:lnTo>
                  <a:lnTo>
                    <a:pt x="973" y="309"/>
                  </a:lnTo>
                  <a:lnTo>
                    <a:pt x="1001" y="309"/>
                  </a:lnTo>
                  <a:lnTo>
                    <a:pt x="1031" y="304"/>
                  </a:lnTo>
                  <a:lnTo>
                    <a:pt x="1059" y="296"/>
                  </a:lnTo>
                  <a:lnTo>
                    <a:pt x="1084" y="280"/>
                  </a:lnTo>
                  <a:lnTo>
                    <a:pt x="1105" y="261"/>
                  </a:lnTo>
                  <a:lnTo>
                    <a:pt x="1127" y="243"/>
                  </a:lnTo>
                  <a:lnTo>
                    <a:pt x="1148" y="225"/>
                  </a:lnTo>
                  <a:lnTo>
                    <a:pt x="1171" y="210"/>
                  </a:lnTo>
                  <a:lnTo>
                    <a:pt x="1199" y="199"/>
                  </a:lnTo>
                  <a:lnTo>
                    <a:pt x="1221" y="192"/>
                  </a:lnTo>
                  <a:lnTo>
                    <a:pt x="1246" y="190"/>
                  </a:lnTo>
                  <a:lnTo>
                    <a:pt x="1269" y="192"/>
                  </a:lnTo>
                  <a:lnTo>
                    <a:pt x="1292" y="197"/>
                  </a:lnTo>
                  <a:lnTo>
                    <a:pt x="1312" y="209"/>
                  </a:lnTo>
                  <a:lnTo>
                    <a:pt x="1327" y="227"/>
                  </a:lnTo>
                  <a:lnTo>
                    <a:pt x="1322" y="266"/>
                  </a:lnTo>
                  <a:lnTo>
                    <a:pt x="1328" y="304"/>
                  </a:lnTo>
                  <a:lnTo>
                    <a:pt x="1345" y="344"/>
                  </a:lnTo>
                  <a:lnTo>
                    <a:pt x="1346" y="347"/>
                  </a:lnTo>
                  <a:lnTo>
                    <a:pt x="1351" y="351"/>
                  </a:lnTo>
                  <a:lnTo>
                    <a:pt x="1355" y="351"/>
                  </a:lnTo>
                  <a:lnTo>
                    <a:pt x="1358" y="349"/>
                  </a:lnTo>
                  <a:lnTo>
                    <a:pt x="1361" y="347"/>
                  </a:lnTo>
                  <a:lnTo>
                    <a:pt x="1365" y="344"/>
                  </a:lnTo>
                  <a:lnTo>
                    <a:pt x="1366" y="341"/>
                  </a:lnTo>
                  <a:lnTo>
                    <a:pt x="1366" y="337"/>
                  </a:lnTo>
                  <a:lnTo>
                    <a:pt x="1365" y="332"/>
                  </a:lnTo>
                  <a:lnTo>
                    <a:pt x="1351" y="299"/>
                  </a:lnTo>
                  <a:lnTo>
                    <a:pt x="1346" y="268"/>
                  </a:lnTo>
                  <a:lnTo>
                    <a:pt x="1350" y="235"/>
                  </a:lnTo>
                  <a:lnTo>
                    <a:pt x="1351" y="232"/>
                  </a:lnTo>
                  <a:lnTo>
                    <a:pt x="1351" y="228"/>
                  </a:lnTo>
                  <a:lnTo>
                    <a:pt x="1351" y="223"/>
                  </a:lnTo>
                  <a:lnTo>
                    <a:pt x="1366" y="187"/>
                  </a:lnTo>
                  <a:lnTo>
                    <a:pt x="1386" y="152"/>
                  </a:lnTo>
                  <a:lnTo>
                    <a:pt x="1411" y="119"/>
                  </a:lnTo>
                  <a:lnTo>
                    <a:pt x="1439" y="88"/>
                  </a:lnTo>
                  <a:lnTo>
                    <a:pt x="1469" y="61"/>
                  </a:lnTo>
                  <a:lnTo>
                    <a:pt x="1498" y="38"/>
                  </a:lnTo>
                  <a:lnTo>
                    <a:pt x="1541" y="28"/>
                  </a:lnTo>
                  <a:lnTo>
                    <a:pt x="1583" y="27"/>
                  </a:lnTo>
                  <a:lnTo>
                    <a:pt x="1621" y="30"/>
                  </a:lnTo>
                  <a:lnTo>
                    <a:pt x="1654" y="35"/>
                  </a:lnTo>
                  <a:lnTo>
                    <a:pt x="1679" y="42"/>
                  </a:lnTo>
                  <a:lnTo>
                    <a:pt x="1655" y="60"/>
                  </a:lnTo>
                  <a:lnTo>
                    <a:pt x="1636" y="85"/>
                  </a:lnTo>
                  <a:lnTo>
                    <a:pt x="1621" y="111"/>
                  </a:lnTo>
                  <a:lnTo>
                    <a:pt x="1609" y="139"/>
                  </a:lnTo>
                  <a:lnTo>
                    <a:pt x="1599" y="164"/>
                  </a:lnTo>
                  <a:lnTo>
                    <a:pt x="1599" y="169"/>
                  </a:lnTo>
                  <a:lnTo>
                    <a:pt x="1599" y="172"/>
                  </a:lnTo>
                  <a:lnTo>
                    <a:pt x="1603" y="175"/>
                  </a:lnTo>
                  <a:lnTo>
                    <a:pt x="1606" y="177"/>
                  </a:lnTo>
                  <a:lnTo>
                    <a:pt x="1609" y="179"/>
                  </a:lnTo>
                  <a:lnTo>
                    <a:pt x="1614" y="179"/>
                  </a:lnTo>
                  <a:lnTo>
                    <a:pt x="1617" y="177"/>
                  </a:lnTo>
                  <a:lnTo>
                    <a:pt x="1621" y="174"/>
                  </a:lnTo>
                  <a:lnTo>
                    <a:pt x="1622" y="171"/>
                  </a:lnTo>
                  <a:lnTo>
                    <a:pt x="1629" y="152"/>
                  </a:lnTo>
                  <a:lnTo>
                    <a:pt x="1639" y="131"/>
                  </a:lnTo>
                  <a:lnTo>
                    <a:pt x="1649" y="109"/>
                  </a:lnTo>
                  <a:lnTo>
                    <a:pt x="1662" y="88"/>
                  </a:lnTo>
                  <a:lnTo>
                    <a:pt x="1679" y="71"/>
                  </a:lnTo>
                  <a:lnTo>
                    <a:pt x="1695" y="60"/>
                  </a:lnTo>
                  <a:lnTo>
                    <a:pt x="1715" y="55"/>
                  </a:lnTo>
                  <a:lnTo>
                    <a:pt x="1718" y="55"/>
                  </a:lnTo>
                  <a:lnTo>
                    <a:pt x="1721" y="52"/>
                  </a:lnTo>
                  <a:lnTo>
                    <a:pt x="1725" y="48"/>
                  </a:lnTo>
                  <a:lnTo>
                    <a:pt x="1725" y="45"/>
                  </a:lnTo>
                  <a:lnTo>
                    <a:pt x="1725" y="42"/>
                  </a:lnTo>
                  <a:lnTo>
                    <a:pt x="1773" y="37"/>
                  </a:lnTo>
                  <a:lnTo>
                    <a:pt x="1812" y="38"/>
                  </a:lnTo>
                  <a:lnTo>
                    <a:pt x="1849" y="43"/>
                  </a:lnTo>
                  <a:lnTo>
                    <a:pt x="1878" y="52"/>
                  </a:lnTo>
                  <a:lnTo>
                    <a:pt x="1903" y="63"/>
                  </a:lnTo>
                  <a:lnTo>
                    <a:pt x="1923" y="75"/>
                  </a:lnTo>
                  <a:lnTo>
                    <a:pt x="1940" y="88"/>
                  </a:lnTo>
                  <a:lnTo>
                    <a:pt x="1951" y="98"/>
                  </a:lnTo>
                  <a:lnTo>
                    <a:pt x="1959" y="108"/>
                  </a:lnTo>
                  <a:lnTo>
                    <a:pt x="1923" y="123"/>
                  </a:lnTo>
                  <a:lnTo>
                    <a:pt x="1890" y="141"/>
                  </a:lnTo>
                  <a:lnTo>
                    <a:pt x="1859" y="162"/>
                  </a:lnTo>
                  <a:lnTo>
                    <a:pt x="1832" y="189"/>
                  </a:lnTo>
                  <a:lnTo>
                    <a:pt x="1830" y="189"/>
                  </a:lnTo>
                  <a:lnTo>
                    <a:pt x="1771" y="200"/>
                  </a:lnTo>
                  <a:lnTo>
                    <a:pt x="1713" y="217"/>
                  </a:lnTo>
                  <a:lnTo>
                    <a:pt x="1659" y="238"/>
                  </a:lnTo>
                  <a:lnTo>
                    <a:pt x="1607" y="265"/>
                  </a:lnTo>
                  <a:lnTo>
                    <a:pt x="1560" y="296"/>
                  </a:lnTo>
                  <a:lnTo>
                    <a:pt x="1517" y="334"/>
                  </a:lnTo>
                  <a:lnTo>
                    <a:pt x="1477" y="377"/>
                  </a:lnTo>
                  <a:lnTo>
                    <a:pt x="1444" y="425"/>
                  </a:lnTo>
                  <a:lnTo>
                    <a:pt x="1416" y="481"/>
                  </a:lnTo>
                  <a:lnTo>
                    <a:pt x="1411" y="489"/>
                  </a:lnTo>
                  <a:lnTo>
                    <a:pt x="1401" y="456"/>
                  </a:lnTo>
                  <a:lnTo>
                    <a:pt x="1384" y="423"/>
                  </a:lnTo>
                  <a:lnTo>
                    <a:pt x="1363" y="395"/>
                  </a:lnTo>
                  <a:lnTo>
                    <a:pt x="1337" y="372"/>
                  </a:lnTo>
                  <a:lnTo>
                    <a:pt x="1304" y="354"/>
                  </a:lnTo>
                  <a:lnTo>
                    <a:pt x="1300" y="354"/>
                  </a:lnTo>
                  <a:lnTo>
                    <a:pt x="1297" y="354"/>
                  </a:lnTo>
                  <a:lnTo>
                    <a:pt x="1294" y="357"/>
                  </a:lnTo>
                  <a:lnTo>
                    <a:pt x="1292" y="360"/>
                  </a:lnTo>
                  <a:lnTo>
                    <a:pt x="1290" y="364"/>
                  </a:lnTo>
                  <a:lnTo>
                    <a:pt x="1290" y="367"/>
                  </a:lnTo>
                  <a:lnTo>
                    <a:pt x="1292" y="372"/>
                  </a:lnTo>
                  <a:lnTo>
                    <a:pt x="1294" y="375"/>
                  </a:lnTo>
                  <a:lnTo>
                    <a:pt x="1299" y="377"/>
                  </a:lnTo>
                  <a:lnTo>
                    <a:pt x="1325" y="394"/>
                  </a:lnTo>
                  <a:lnTo>
                    <a:pt x="1346" y="415"/>
                  </a:lnTo>
                  <a:lnTo>
                    <a:pt x="1366" y="443"/>
                  </a:lnTo>
                  <a:lnTo>
                    <a:pt x="1381" y="473"/>
                  </a:lnTo>
                  <a:lnTo>
                    <a:pt x="1389" y="506"/>
                  </a:lnTo>
                  <a:lnTo>
                    <a:pt x="1394" y="539"/>
                  </a:lnTo>
                  <a:lnTo>
                    <a:pt x="1381" y="603"/>
                  </a:lnTo>
                  <a:lnTo>
                    <a:pt x="1378" y="668"/>
                  </a:lnTo>
                  <a:lnTo>
                    <a:pt x="1383" y="734"/>
                  </a:lnTo>
                  <a:lnTo>
                    <a:pt x="1394" y="798"/>
                  </a:lnTo>
                  <a:lnTo>
                    <a:pt x="1414" y="861"/>
                  </a:lnTo>
                  <a:lnTo>
                    <a:pt x="1373" y="830"/>
                  </a:lnTo>
                  <a:lnTo>
                    <a:pt x="1325" y="803"/>
                  </a:lnTo>
                  <a:lnTo>
                    <a:pt x="1272" y="783"/>
                  </a:lnTo>
                  <a:lnTo>
                    <a:pt x="1267" y="782"/>
                  </a:lnTo>
                  <a:lnTo>
                    <a:pt x="1264" y="783"/>
                  </a:lnTo>
                  <a:lnTo>
                    <a:pt x="1261" y="785"/>
                  </a:lnTo>
                  <a:lnTo>
                    <a:pt x="1259" y="788"/>
                  </a:lnTo>
                  <a:lnTo>
                    <a:pt x="1257" y="793"/>
                  </a:lnTo>
                  <a:lnTo>
                    <a:pt x="1257" y="797"/>
                  </a:lnTo>
                  <a:lnTo>
                    <a:pt x="1259" y="802"/>
                  </a:lnTo>
                  <a:lnTo>
                    <a:pt x="1262" y="805"/>
                  </a:lnTo>
                  <a:lnTo>
                    <a:pt x="1266" y="807"/>
                  </a:lnTo>
                  <a:lnTo>
                    <a:pt x="1308" y="823"/>
                  </a:lnTo>
                  <a:lnTo>
                    <a:pt x="1348" y="843"/>
                  </a:lnTo>
                  <a:lnTo>
                    <a:pt x="1384" y="868"/>
                  </a:lnTo>
                  <a:lnTo>
                    <a:pt x="1414" y="896"/>
                  </a:lnTo>
                  <a:lnTo>
                    <a:pt x="1441" y="929"/>
                  </a:lnTo>
                  <a:lnTo>
                    <a:pt x="1462" y="967"/>
                  </a:lnTo>
                  <a:lnTo>
                    <a:pt x="1475" y="1008"/>
                  </a:lnTo>
                  <a:lnTo>
                    <a:pt x="1484" y="1054"/>
                  </a:lnTo>
                  <a:lnTo>
                    <a:pt x="1484" y="1101"/>
                  </a:lnTo>
                  <a:lnTo>
                    <a:pt x="1479" y="1149"/>
                  </a:lnTo>
                  <a:lnTo>
                    <a:pt x="1465" y="1193"/>
                  </a:lnTo>
                  <a:lnTo>
                    <a:pt x="1441" y="1211"/>
                  </a:lnTo>
                  <a:lnTo>
                    <a:pt x="1419" y="1233"/>
                  </a:lnTo>
                  <a:lnTo>
                    <a:pt x="1403" y="1259"/>
                  </a:lnTo>
                  <a:lnTo>
                    <a:pt x="1366" y="1263"/>
                  </a:lnTo>
                  <a:lnTo>
                    <a:pt x="1330" y="1259"/>
                  </a:lnTo>
                  <a:lnTo>
                    <a:pt x="1294" y="1251"/>
                  </a:lnTo>
                  <a:lnTo>
                    <a:pt x="1259" y="1238"/>
                  </a:lnTo>
                  <a:lnTo>
                    <a:pt x="1228" y="1220"/>
                  </a:lnTo>
                  <a:lnTo>
                    <a:pt x="1201" y="1195"/>
                  </a:lnTo>
                  <a:lnTo>
                    <a:pt x="1181" y="1165"/>
                  </a:lnTo>
                  <a:lnTo>
                    <a:pt x="1166" y="1132"/>
                  </a:lnTo>
                  <a:lnTo>
                    <a:pt x="1158" y="1092"/>
                  </a:lnTo>
                  <a:lnTo>
                    <a:pt x="1158" y="1056"/>
                  </a:lnTo>
                  <a:lnTo>
                    <a:pt x="1168" y="1023"/>
                  </a:lnTo>
                  <a:lnTo>
                    <a:pt x="1185" y="993"/>
                  </a:lnTo>
                  <a:lnTo>
                    <a:pt x="1206" y="967"/>
                  </a:lnTo>
                  <a:lnTo>
                    <a:pt x="1234" y="947"/>
                  </a:lnTo>
                  <a:lnTo>
                    <a:pt x="1266" y="930"/>
                  </a:lnTo>
                  <a:lnTo>
                    <a:pt x="1300" y="921"/>
                  </a:lnTo>
                  <a:lnTo>
                    <a:pt x="1304" y="919"/>
                  </a:lnTo>
                  <a:lnTo>
                    <a:pt x="1307" y="917"/>
                  </a:lnTo>
                  <a:lnTo>
                    <a:pt x="1308" y="914"/>
                  </a:lnTo>
                  <a:lnTo>
                    <a:pt x="1308" y="909"/>
                  </a:lnTo>
                  <a:lnTo>
                    <a:pt x="1307" y="906"/>
                  </a:lnTo>
                  <a:lnTo>
                    <a:pt x="1305" y="902"/>
                  </a:lnTo>
                  <a:lnTo>
                    <a:pt x="1302" y="899"/>
                  </a:lnTo>
                  <a:lnTo>
                    <a:pt x="1299" y="897"/>
                  </a:lnTo>
                  <a:lnTo>
                    <a:pt x="1294" y="897"/>
                  </a:lnTo>
                  <a:lnTo>
                    <a:pt x="1252" y="909"/>
                  </a:lnTo>
                  <a:lnTo>
                    <a:pt x="1218" y="929"/>
                  </a:lnTo>
                  <a:lnTo>
                    <a:pt x="1186" y="954"/>
                  </a:lnTo>
                  <a:lnTo>
                    <a:pt x="1163" y="983"/>
                  </a:lnTo>
                  <a:lnTo>
                    <a:pt x="1143" y="952"/>
                  </a:lnTo>
                  <a:lnTo>
                    <a:pt x="1128" y="919"/>
                  </a:lnTo>
                  <a:lnTo>
                    <a:pt x="1120" y="888"/>
                  </a:lnTo>
                  <a:lnTo>
                    <a:pt x="1120" y="854"/>
                  </a:lnTo>
                  <a:lnTo>
                    <a:pt x="1128" y="825"/>
                  </a:lnTo>
                  <a:lnTo>
                    <a:pt x="1145" y="793"/>
                  </a:lnTo>
                  <a:lnTo>
                    <a:pt x="1171" y="765"/>
                  </a:lnTo>
                  <a:lnTo>
                    <a:pt x="1203" y="742"/>
                  </a:lnTo>
                  <a:lnTo>
                    <a:pt x="1236" y="722"/>
                  </a:lnTo>
                  <a:lnTo>
                    <a:pt x="1272" y="709"/>
                  </a:lnTo>
                  <a:lnTo>
                    <a:pt x="1277" y="706"/>
                  </a:lnTo>
                  <a:lnTo>
                    <a:pt x="1279" y="702"/>
                  </a:lnTo>
                  <a:lnTo>
                    <a:pt x="1280" y="699"/>
                  </a:lnTo>
                  <a:lnTo>
                    <a:pt x="1280" y="694"/>
                  </a:lnTo>
                  <a:lnTo>
                    <a:pt x="1279" y="691"/>
                  </a:lnTo>
                  <a:lnTo>
                    <a:pt x="1277" y="688"/>
                  </a:lnTo>
                  <a:lnTo>
                    <a:pt x="1274" y="686"/>
                  </a:lnTo>
                  <a:lnTo>
                    <a:pt x="1270" y="684"/>
                  </a:lnTo>
                  <a:lnTo>
                    <a:pt x="1266" y="684"/>
                  </a:lnTo>
                  <a:lnTo>
                    <a:pt x="1224" y="702"/>
                  </a:lnTo>
                  <a:lnTo>
                    <a:pt x="1185" y="724"/>
                  </a:lnTo>
                  <a:lnTo>
                    <a:pt x="1170" y="683"/>
                  </a:lnTo>
                  <a:lnTo>
                    <a:pt x="1158" y="638"/>
                  </a:lnTo>
                  <a:lnTo>
                    <a:pt x="1152" y="592"/>
                  </a:lnTo>
                  <a:lnTo>
                    <a:pt x="1150" y="547"/>
                  </a:lnTo>
                  <a:lnTo>
                    <a:pt x="1155" y="503"/>
                  </a:lnTo>
                  <a:lnTo>
                    <a:pt x="1165" y="460"/>
                  </a:lnTo>
                  <a:lnTo>
                    <a:pt x="1183" y="418"/>
                  </a:lnTo>
                  <a:lnTo>
                    <a:pt x="1208" y="380"/>
                  </a:lnTo>
                  <a:lnTo>
                    <a:pt x="1241" y="347"/>
                  </a:lnTo>
                  <a:lnTo>
                    <a:pt x="1244" y="344"/>
                  </a:lnTo>
                  <a:lnTo>
                    <a:pt x="1244" y="339"/>
                  </a:lnTo>
                  <a:lnTo>
                    <a:pt x="1244" y="336"/>
                  </a:lnTo>
                  <a:lnTo>
                    <a:pt x="1242" y="332"/>
                  </a:lnTo>
                  <a:lnTo>
                    <a:pt x="1239" y="329"/>
                  </a:lnTo>
                  <a:lnTo>
                    <a:pt x="1236" y="327"/>
                  </a:lnTo>
                  <a:lnTo>
                    <a:pt x="1232" y="327"/>
                  </a:lnTo>
                  <a:lnTo>
                    <a:pt x="1228" y="327"/>
                  </a:lnTo>
                  <a:lnTo>
                    <a:pt x="1224" y="329"/>
                  </a:lnTo>
                  <a:lnTo>
                    <a:pt x="1191" y="362"/>
                  </a:lnTo>
                  <a:lnTo>
                    <a:pt x="1166" y="398"/>
                  </a:lnTo>
                  <a:lnTo>
                    <a:pt x="1147" y="438"/>
                  </a:lnTo>
                  <a:lnTo>
                    <a:pt x="1135" y="479"/>
                  </a:lnTo>
                  <a:lnTo>
                    <a:pt x="1128" y="522"/>
                  </a:lnTo>
                  <a:lnTo>
                    <a:pt x="1127" y="567"/>
                  </a:lnTo>
                  <a:lnTo>
                    <a:pt x="1130" y="612"/>
                  </a:lnTo>
                  <a:lnTo>
                    <a:pt x="1138" y="655"/>
                  </a:lnTo>
                  <a:lnTo>
                    <a:pt x="1150" y="698"/>
                  </a:lnTo>
                  <a:lnTo>
                    <a:pt x="1165" y="739"/>
                  </a:lnTo>
                  <a:lnTo>
                    <a:pt x="1145" y="755"/>
                  </a:lnTo>
                  <a:lnTo>
                    <a:pt x="1128" y="775"/>
                  </a:lnTo>
                  <a:lnTo>
                    <a:pt x="1109" y="803"/>
                  </a:lnTo>
                  <a:lnTo>
                    <a:pt x="1097" y="831"/>
                  </a:lnTo>
                  <a:lnTo>
                    <a:pt x="1059" y="808"/>
                  </a:lnTo>
                  <a:lnTo>
                    <a:pt x="1018" y="793"/>
                  </a:lnTo>
                  <a:lnTo>
                    <a:pt x="975" y="785"/>
                  </a:lnTo>
                  <a:lnTo>
                    <a:pt x="933" y="785"/>
                  </a:lnTo>
                  <a:lnTo>
                    <a:pt x="891" y="792"/>
                  </a:lnTo>
                  <a:lnTo>
                    <a:pt x="851" y="805"/>
                  </a:lnTo>
                  <a:lnTo>
                    <a:pt x="811" y="825"/>
                  </a:lnTo>
                  <a:lnTo>
                    <a:pt x="777" y="851"/>
                  </a:lnTo>
                  <a:lnTo>
                    <a:pt x="744" y="884"/>
                  </a:lnTo>
                  <a:lnTo>
                    <a:pt x="719" y="919"/>
                  </a:lnTo>
                  <a:lnTo>
                    <a:pt x="702" y="957"/>
                  </a:lnTo>
                  <a:lnTo>
                    <a:pt x="692" y="997"/>
                  </a:lnTo>
                  <a:lnTo>
                    <a:pt x="691" y="1038"/>
                  </a:lnTo>
                  <a:lnTo>
                    <a:pt x="691" y="1038"/>
                  </a:lnTo>
                  <a:lnTo>
                    <a:pt x="677" y="1069"/>
                  </a:lnTo>
                  <a:lnTo>
                    <a:pt x="661" y="1099"/>
                  </a:lnTo>
                  <a:lnTo>
                    <a:pt x="641" y="1125"/>
                  </a:lnTo>
                  <a:lnTo>
                    <a:pt x="616" y="1149"/>
                  </a:lnTo>
                  <a:lnTo>
                    <a:pt x="590" y="1167"/>
                  </a:lnTo>
                  <a:lnTo>
                    <a:pt x="560" y="1178"/>
                  </a:lnTo>
                  <a:lnTo>
                    <a:pt x="527" y="1185"/>
                  </a:lnTo>
                  <a:lnTo>
                    <a:pt x="492" y="1183"/>
                  </a:lnTo>
                  <a:lnTo>
                    <a:pt x="458" y="1175"/>
                  </a:lnTo>
                  <a:lnTo>
                    <a:pt x="426" y="1160"/>
                  </a:lnTo>
                  <a:lnTo>
                    <a:pt x="398" y="1139"/>
                  </a:lnTo>
                  <a:lnTo>
                    <a:pt x="377" y="1112"/>
                  </a:lnTo>
                  <a:lnTo>
                    <a:pt x="359" y="1084"/>
                  </a:lnTo>
                  <a:lnTo>
                    <a:pt x="347" y="1051"/>
                  </a:lnTo>
                  <a:lnTo>
                    <a:pt x="342" y="1016"/>
                  </a:lnTo>
                  <a:lnTo>
                    <a:pt x="344" y="982"/>
                  </a:lnTo>
                  <a:lnTo>
                    <a:pt x="344" y="977"/>
                  </a:lnTo>
                  <a:lnTo>
                    <a:pt x="342" y="973"/>
                  </a:lnTo>
                  <a:lnTo>
                    <a:pt x="340" y="970"/>
                  </a:lnTo>
                  <a:lnTo>
                    <a:pt x="337" y="968"/>
                  </a:lnTo>
                  <a:lnTo>
                    <a:pt x="332" y="967"/>
                  </a:lnTo>
                  <a:lnTo>
                    <a:pt x="329" y="967"/>
                  </a:lnTo>
                  <a:lnTo>
                    <a:pt x="326" y="968"/>
                  </a:lnTo>
                  <a:lnTo>
                    <a:pt x="322" y="972"/>
                  </a:lnTo>
                  <a:lnTo>
                    <a:pt x="321" y="975"/>
                  </a:lnTo>
                  <a:lnTo>
                    <a:pt x="319" y="1016"/>
                  </a:lnTo>
                  <a:lnTo>
                    <a:pt x="324" y="1053"/>
                  </a:lnTo>
                  <a:lnTo>
                    <a:pt x="335" y="1089"/>
                  </a:lnTo>
                  <a:lnTo>
                    <a:pt x="352" y="1120"/>
                  </a:lnTo>
                  <a:lnTo>
                    <a:pt x="326" y="1117"/>
                  </a:lnTo>
                  <a:lnTo>
                    <a:pt x="297" y="1119"/>
                  </a:lnTo>
                  <a:lnTo>
                    <a:pt x="271" y="1125"/>
                  </a:lnTo>
                  <a:lnTo>
                    <a:pt x="245" y="1137"/>
                  </a:lnTo>
                  <a:lnTo>
                    <a:pt x="223" y="1154"/>
                  </a:lnTo>
                  <a:lnTo>
                    <a:pt x="220" y="1157"/>
                  </a:lnTo>
                  <a:lnTo>
                    <a:pt x="218" y="1160"/>
                  </a:lnTo>
                  <a:lnTo>
                    <a:pt x="220" y="1165"/>
                  </a:lnTo>
                  <a:lnTo>
                    <a:pt x="221" y="1168"/>
                  </a:lnTo>
                  <a:lnTo>
                    <a:pt x="223" y="1170"/>
                  </a:lnTo>
                  <a:lnTo>
                    <a:pt x="228" y="1172"/>
                  </a:lnTo>
                  <a:lnTo>
                    <a:pt x="231" y="1173"/>
                  </a:lnTo>
                  <a:lnTo>
                    <a:pt x="235" y="1172"/>
                  </a:lnTo>
                  <a:lnTo>
                    <a:pt x="240" y="1170"/>
                  </a:lnTo>
                  <a:lnTo>
                    <a:pt x="263" y="1154"/>
                  </a:lnTo>
                  <a:lnTo>
                    <a:pt x="291" y="1145"/>
                  </a:lnTo>
                  <a:lnTo>
                    <a:pt x="319" y="1142"/>
                  </a:lnTo>
                  <a:lnTo>
                    <a:pt x="349" y="1144"/>
                  </a:lnTo>
                  <a:lnTo>
                    <a:pt x="375" y="1150"/>
                  </a:lnTo>
                  <a:lnTo>
                    <a:pt x="378" y="1150"/>
                  </a:lnTo>
                  <a:lnTo>
                    <a:pt x="410" y="1175"/>
                  </a:lnTo>
                  <a:lnTo>
                    <a:pt x="445" y="1195"/>
                  </a:lnTo>
                  <a:lnTo>
                    <a:pt x="486" y="1208"/>
                  </a:lnTo>
                  <a:lnTo>
                    <a:pt x="524" y="1211"/>
                  </a:lnTo>
                  <a:lnTo>
                    <a:pt x="560" y="1206"/>
                  </a:lnTo>
                  <a:lnTo>
                    <a:pt x="595" y="1193"/>
                  </a:lnTo>
                  <a:lnTo>
                    <a:pt x="626" y="1173"/>
                  </a:lnTo>
                  <a:lnTo>
                    <a:pt x="653" y="1147"/>
                  </a:lnTo>
                  <a:lnTo>
                    <a:pt x="677" y="1117"/>
                  </a:lnTo>
                  <a:lnTo>
                    <a:pt x="697" y="1084"/>
                  </a:lnTo>
                  <a:lnTo>
                    <a:pt x="710" y="1132"/>
                  </a:lnTo>
                  <a:lnTo>
                    <a:pt x="734" y="1178"/>
                  </a:lnTo>
                  <a:lnTo>
                    <a:pt x="763" y="1218"/>
                  </a:lnTo>
                  <a:lnTo>
                    <a:pt x="767" y="1221"/>
                  </a:lnTo>
                  <a:lnTo>
                    <a:pt x="772" y="1223"/>
                  </a:lnTo>
                  <a:lnTo>
                    <a:pt x="775" y="1221"/>
                  </a:lnTo>
                  <a:lnTo>
                    <a:pt x="778" y="1220"/>
                  </a:lnTo>
                  <a:lnTo>
                    <a:pt x="782" y="1218"/>
                  </a:lnTo>
                  <a:lnTo>
                    <a:pt x="783" y="1213"/>
                  </a:lnTo>
                  <a:lnTo>
                    <a:pt x="783" y="1210"/>
                  </a:lnTo>
                  <a:lnTo>
                    <a:pt x="783" y="1205"/>
                  </a:lnTo>
                  <a:lnTo>
                    <a:pt x="780" y="1201"/>
                  </a:lnTo>
                  <a:lnTo>
                    <a:pt x="753" y="1165"/>
                  </a:lnTo>
                  <a:lnTo>
                    <a:pt x="734" y="1125"/>
                  </a:lnTo>
                  <a:lnTo>
                    <a:pt x="720" y="1082"/>
                  </a:lnTo>
                  <a:lnTo>
                    <a:pt x="715" y="1040"/>
                  </a:lnTo>
                  <a:lnTo>
                    <a:pt x="719" y="997"/>
                  </a:lnTo>
                  <a:lnTo>
                    <a:pt x="732" y="954"/>
                  </a:lnTo>
                  <a:lnTo>
                    <a:pt x="752" y="912"/>
                  </a:lnTo>
                  <a:lnTo>
                    <a:pt x="777" y="881"/>
                  </a:lnTo>
                  <a:lnTo>
                    <a:pt x="806" y="854"/>
                  </a:lnTo>
                  <a:lnTo>
                    <a:pt x="838" y="835"/>
                  </a:lnTo>
                  <a:lnTo>
                    <a:pt x="874" y="820"/>
                  </a:lnTo>
                  <a:lnTo>
                    <a:pt x="912" y="812"/>
                  </a:lnTo>
                  <a:lnTo>
                    <a:pt x="950" y="808"/>
                  </a:lnTo>
                  <a:lnTo>
                    <a:pt x="988" y="812"/>
                  </a:lnTo>
                  <a:lnTo>
                    <a:pt x="1026" y="821"/>
                  </a:lnTo>
                  <a:lnTo>
                    <a:pt x="1061" y="836"/>
                  </a:lnTo>
                  <a:lnTo>
                    <a:pt x="1094" y="858"/>
                  </a:lnTo>
                  <a:lnTo>
                    <a:pt x="1097" y="897"/>
                  </a:lnTo>
                  <a:lnTo>
                    <a:pt x="1109" y="935"/>
                  </a:lnTo>
                  <a:lnTo>
                    <a:pt x="1127" y="972"/>
                  </a:lnTo>
                  <a:lnTo>
                    <a:pt x="1150" y="1006"/>
                  </a:lnTo>
                  <a:lnTo>
                    <a:pt x="1140" y="1038"/>
                  </a:lnTo>
                  <a:lnTo>
                    <a:pt x="1135" y="1074"/>
                  </a:lnTo>
                  <a:lnTo>
                    <a:pt x="1135" y="1111"/>
                  </a:lnTo>
                  <a:lnTo>
                    <a:pt x="1143" y="1147"/>
                  </a:lnTo>
                  <a:lnTo>
                    <a:pt x="1156" y="1178"/>
                  </a:lnTo>
                  <a:lnTo>
                    <a:pt x="1176" y="1206"/>
                  </a:lnTo>
                  <a:lnTo>
                    <a:pt x="1178" y="1210"/>
                  </a:lnTo>
                  <a:lnTo>
                    <a:pt x="1180" y="1213"/>
                  </a:lnTo>
                  <a:lnTo>
                    <a:pt x="1188" y="1220"/>
                  </a:lnTo>
                  <a:lnTo>
                    <a:pt x="1196" y="1228"/>
                  </a:lnTo>
                  <a:lnTo>
                    <a:pt x="1221" y="1246"/>
                  </a:lnTo>
                  <a:lnTo>
                    <a:pt x="1249" y="1263"/>
                  </a:lnTo>
                  <a:lnTo>
                    <a:pt x="1214" y="1279"/>
                  </a:lnTo>
                  <a:lnTo>
                    <a:pt x="1181" y="1302"/>
                  </a:lnTo>
                  <a:lnTo>
                    <a:pt x="1155" y="1327"/>
                  </a:lnTo>
                  <a:lnTo>
                    <a:pt x="1133" y="1358"/>
                  </a:lnTo>
                  <a:lnTo>
                    <a:pt x="1102" y="1317"/>
                  </a:lnTo>
                  <a:lnTo>
                    <a:pt x="1079" y="1272"/>
                  </a:lnTo>
                  <a:lnTo>
                    <a:pt x="1064" y="1226"/>
                  </a:lnTo>
                  <a:lnTo>
                    <a:pt x="1057" y="1177"/>
                  </a:lnTo>
                  <a:lnTo>
                    <a:pt x="1059" y="1173"/>
                  </a:lnTo>
                  <a:lnTo>
                    <a:pt x="1059" y="1168"/>
                  </a:lnTo>
                  <a:lnTo>
                    <a:pt x="1057" y="1165"/>
                  </a:lnTo>
                  <a:lnTo>
                    <a:pt x="1057" y="1163"/>
                  </a:lnTo>
                  <a:lnTo>
                    <a:pt x="1062" y="1119"/>
                  </a:lnTo>
                  <a:lnTo>
                    <a:pt x="1077" y="1076"/>
                  </a:lnTo>
                  <a:lnTo>
                    <a:pt x="1102" y="1033"/>
                  </a:lnTo>
                  <a:lnTo>
                    <a:pt x="1104" y="1030"/>
                  </a:lnTo>
                  <a:lnTo>
                    <a:pt x="1104" y="1025"/>
                  </a:lnTo>
                  <a:lnTo>
                    <a:pt x="1102" y="1021"/>
                  </a:lnTo>
                  <a:lnTo>
                    <a:pt x="1100" y="1020"/>
                  </a:lnTo>
                  <a:lnTo>
                    <a:pt x="1095" y="1016"/>
                  </a:lnTo>
                  <a:lnTo>
                    <a:pt x="1092" y="1016"/>
                  </a:lnTo>
                  <a:lnTo>
                    <a:pt x="1087" y="1016"/>
                  </a:lnTo>
                  <a:lnTo>
                    <a:pt x="1084" y="1018"/>
                  </a:lnTo>
                  <a:lnTo>
                    <a:pt x="1081" y="1021"/>
                  </a:lnTo>
                  <a:lnTo>
                    <a:pt x="1059" y="1056"/>
                  </a:lnTo>
                  <a:lnTo>
                    <a:pt x="1044" y="1092"/>
                  </a:lnTo>
                  <a:lnTo>
                    <a:pt x="1036" y="1130"/>
                  </a:lnTo>
                  <a:lnTo>
                    <a:pt x="1014" y="1102"/>
                  </a:lnTo>
                  <a:lnTo>
                    <a:pt x="990" y="1078"/>
                  </a:lnTo>
                  <a:lnTo>
                    <a:pt x="988" y="1053"/>
                  </a:lnTo>
                  <a:lnTo>
                    <a:pt x="988" y="1025"/>
                  </a:lnTo>
                  <a:lnTo>
                    <a:pt x="991" y="997"/>
                  </a:lnTo>
                  <a:lnTo>
                    <a:pt x="996" y="968"/>
                  </a:lnTo>
                  <a:lnTo>
                    <a:pt x="1006" y="944"/>
                  </a:lnTo>
                  <a:lnTo>
                    <a:pt x="1019" y="922"/>
                  </a:lnTo>
                  <a:lnTo>
                    <a:pt x="1038" y="904"/>
                  </a:lnTo>
                  <a:lnTo>
                    <a:pt x="1041" y="901"/>
                  </a:lnTo>
                  <a:lnTo>
                    <a:pt x="1043" y="896"/>
                  </a:lnTo>
                  <a:lnTo>
                    <a:pt x="1043" y="892"/>
                  </a:lnTo>
                  <a:lnTo>
                    <a:pt x="1041" y="888"/>
                  </a:lnTo>
                  <a:lnTo>
                    <a:pt x="1039" y="884"/>
                  </a:lnTo>
                  <a:lnTo>
                    <a:pt x="1036" y="883"/>
                  </a:lnTo>
                  <a:lnTo>
                    <a:pt x="1033" y="881"/>
                  </a:lnTo>
                  <a:lnTo>
                    <a:pt x="1029" y="881"/>
                  </a:lnTo>
                  <a:lnTo>
                    <a:pt x="1024" y="883"/>
                  </a:lnTo>
                  <a:lnTo>
                    <a:pt x="1001" y="904"/>
                  </a:lnTo>
                  <a:lnTo>
                    <a:pt x="985" y="930"/>
                  </a:lnTo>
                  <a:lnTo>
                    <a:pt x="973" y="960"/>
                  </a:lnTo>
                  <a:lnTo>
                    <a:pt x="967" y="992"/>
                  </a:lnTo>
                  <a:lnTo>
                    <a:pt x="963" y="1025"/>
                  </a:lnTo>
                  <a:lnTo>
                    <a:pt x="963" y="1056"/>
                  </a:lnTo>
                  <a:lnTo>
                    <a:pt x="930" y="1033"/>
                  </a:lnTo>
                  <a:lnTo>
                    <a:pt x="894" y="1016"/>
                  </a:lnTo>
                  <a:lnTo>
                    <a:pt x="856" y="1008"/>
                  </a:lnTo>
                  <a:lnTo>
                    <a:pt x="816" y="1006"/>
                  </a:lnTo>
                  <a:lnTo>
                    <a:pt x="775" y="1016"/>
                  </a:lnTo>
                  <a:lnTo>
                    <a:pt x="772" y="1018"/>
                  </a:lnTo>
                  <a:lnTo>
                    <a:pt x="768" y="1021"/>
                  </a:lnTo>
                  <a:lnTo>
                    <a:pt x="767" y="1025"/>
                  </a:lnTo>
                  <a:lnTo>
                    <a:pt x="767" y="1030"/>
                  </a:lnTo>
                  <a:lnTo>
                    <a:pt x="768" y="1033"/>
                  </a:lnTo>
                  <a:lnTo>
                    <a:pt x="770" y="1036"/>
                  </a:lnTo>
                  <a:lnTo>
                    <a:pt x="773" y="1038"/>
                  </a:lnTo>
                  <a:lnTo>
                    <a:pt x="778" y="1040"/>
                  </a:lnTo>
                  <a:lnTo>
                    <a:pt x="782" y="1040"/>
                  </a:lnTo>
                  <a:lnTo>
                    <a:pt x="821" y="1031"/>
                  </a:lnTo>
                  <a:lnTo>
                    <a:pt x="857" y="1033"/>
                  </a:lnTo>
                  <a:lnTo>
                    <a:pt x="894" y="1043"/>
                  </a:lnTo>
                  <a:lnTo>
                    <a:pt x="927" y="1059"/>
                  </a:lnTo>
                  <a:lnTo>
                    <a:pt x="958" y="1082"/>
                  </a:lnTo>
                  <a:lnTo>
                    <a:pt x="986" y="1109"/>
                  </a:lnTo>
                  <a:lnTo>
                    <a:pt x="1011" y="1139"/>
                  </a:lnTo>
                  <a:lnTo>
                    <a:pt x="1033" y="1170"/>
                  </a:lnTo>
                  <a:lnTo>
                    <a:pt x="1038" y="1225"/>
                  </a:lnTo>
                  <a:lnTo>
                    <a:pt x="1054" y="1277"/>
                  </a:lnTo>
                  <a:lnTo>
                    <a:pt x="1081" y="1329"/>
                  </a:lnTo>
                  <a:lnTo>
                    <a:pt x="1115" y="1375"/>
                  </a:lnTo>
                  <a:lnTo>
                    <a:pt x="1082" y="1388"/>
                  </a:lnTo>
                  <a:lnTo>
                    <a:pt x="1051" y="1405"/>
                  </a:lnTo>
                  <a:lnTo>
                    <a:pt x="1024" y="1424"/>
                  </a:lnTo>
                  <a:lnTo>
                    <a:pt x="1021" y="1428"/>
                  </a:lnTo>
                  <a:lnTo>
                    <a:pt x="980" y="1416"/>
                  </a:lnTo>
                  <a:lnTo>
                    <a:pt x="942" y="1396"/>
                  </a:lnTo>
                  <a:lnTo>
                    <a:pt x="907" y="1372"/>
                  </a:lnTo>
                  <a:lnTo>
                    <a:pt x="876" y="1340"/>
                  </a:lnTo>
                  <a:lnTo>
                    <a:pt x="849" y="1306"/>
                  </a:lnTo>
                  <a:lnTo>
                    <a:pt x="829" y="1269"/>
                  </a:lnTo>
                  <a:lnTo>
                    <a:pt x="826" y="1264"/>
                  </a:lnTo>
                  <a:lnTo>
                    <a:pt x="823" y="1263"/>
                  </a:lnTo>
                  <a:lnTo>
                    <a:pt x="820" y="1263"/>
                  </a:lnTo>
                  <a:lnTo>
                    <a:pt x="815" y="1263"/>
                  </a:lnTo>
                  <a:lnTo>
                    <a:pt x="811" y="1266"/>
                  </a:lnTo>
                  <a:lnTo>
                    <a:pt x="808" y="1268"/>
                  </a:lnTo>
                  <a:lnTo>
                    <a:pt x="806" y="1272"/>
                  </a:lnTo>
                  <a:lnTo>
                    <a:pt x="806" y="1276"/>
                  </a:lnTo>
                  <a:lnTo>
                    <a:pt x="808" y="1281"/>
                  </a:lnTo>
                  <a:lnTo>
                    <a:pt x="829" y="1319"/>
                  </a:lnTo>
                  <a:lnTo>
                    <a:pt x="856" y="1355"/>
                  </a:lnTo>
                  <a:lnTo>
                    <a:pt x="887" y="1386"/>
                  </a:lnTo>
                  <a:lnTo>
                    <a:pt x="922" y="1413"/>
                  </a:lnTo>
                  <a:lnTo>
                    <a:pt x="962" y="1433"/>
                  </a:lnTo>
                  <a:lnTo>
                    <a:pt x="1003" y="1448"/>
                  </a:lnTo>
                  <a:lnTo>
                    <a:pt x="985" y="1476"/>
                  </a:lnTo>
                  <a:lnTo>
                    <a:pt x="935" y="1489"/>
                  </a:lnTo>
                  <a:lnTo>
                    <a:pt x="891" y="1494"/>
                  </a:lnTo>
                  <a:lnTo>
                    <a:pt x="851" y="1492"/>
                  </a:lnTo>
                  <a:lnTo>
                    <a:pt x="813" y="1487"/>
                  </a:lnTo>
                  <a:lnTo>
                    <a:pt x="782" y="1479"/>
                  </a:lnTo>
                  <a:lnTo>
                    <a:pt x="752" y="1466"/>
                  </a:lnTo>
                  <a:lnTo>
                    <a:pt x="727" y="1451"/>
                  </a:lnTo>
                  <a:lnTo>
                    <a:pt x="706" y="1433"/>
                  </a:lnTo>
                  <a:lnTo>
                    <a:pt x="687" y="1415"/>
                  </a:lnTo>
                  <a:lnTo>
                    <a:pt x="671" y="1396"/>
                  </a:lnTo>
                  <a:lnTo>
                    <a:pt x="659" y="1380"/>
                  </a:lnTo>
                  <a:lnTo>
                    <a:pt x="649" y="1363"/>
                  </a:lnTo>
                  <a:lnTo>
                    <a:pt x="641" y="1350"/>
                  </a:lnTo>
                  <a:lnTo>
                    <a:pt x="636" y="1339"/>
                  </a:lnTo>
                  <a:lnTo>
                    <a:pt x="633" y="1332"/>
                  </a:lnTo>
                  <a:lnTo>
                    <a:pt x="633" y="1329"/>
                  </a:lnTo>
                  <a:lnTo>
                    <a:pt x="633" y="1330"/>
                  </a:lnTo>
                  <a:lnTo>
                    <a:pt x="633" y="1334"/>
                  </a:lnTo>
                  <a:lnTo>
                    <a:pt x="623" y="1299"/>
                  </a:lnTo>
                  <a:lnTo>
                    <a:pt x="620" y="1263"/>
                  </a:lnTo>
                  <a:lnTo>
                    <a:pt x="620" y="1259"/>
                  </a:lnTo>
                  <a:lnTo>
                    <a:pt x="616" y="1254"/>
                  </a:lnTo>
                  <a:lnTo>
                    <a:pt x="613" y="1253"/>
                  </a:lnTo>
                  <a:lnTo>
                    <a:pt x="610" y="1251"/>
                  </a:lnTo>
                  <a:lnTo>
                    <a:pt x="606" y="1251"/>
                  </a:lnTo>
                  <a:lnTo>
                    <a:pt x="601" y="1253"/>
                  </a:lnTo>
                  <a:lnTo>
                    <a:pt x="598" y="1254"/>
                  </a:lnTo>
                  <a:lnTo>
                    <a:pt x="596" y="1259"/>
                  </a:lnTo>
                  <a:lnTo>
                    <a:pt x="595" y="1263"/>
                  </a:lnTo>
                  <a:lnTo>
                    <a:pt x="598" y="1301"/>
                  </a:lnTo>
                  <a:lnTo>
                    <a:pt x="608" y="1337"/>
                  </a:lnTo>
                  <a:lnTo>
                    <a:pt x="623" y="1372"/>
                  </a:lnTo>
                  <a:lnTo>
                    <a:pt x="615" y="1386"/>
                  </a:lnTo>
                  <a:lnTo>
                    <a:pt x="601" y="1403"/>
                  </a:lnTo>
                  <a:lnTo>
                    <a:pt x="585" y="1418"/>
                  </a:lnTo>
                  <a:lnTo>
                    <a:pt x="563" y="1433"/>
                  </a:lnTo>
                  <a:lnTo>
                    <a:pt x="535" y="1446"/>
                  </a:lnTo>
                  <a:lnTo>
                    <a:pt x="502" y="1458"/>
                  </a:lnTo>
                  <a:lnTo>
                    <a:pt x="459" y="1466"/>
                  </a:lnTo>
                  <a:lnTo>
                    <a:pt x="410" y="1471"/>
                  </a:lnTo>
                  <a:lnTo>
                    <a:pt x="364" y="1471"/>
                  </a:lnTo>
                  <a:lnTo>
                    <a:pt x="321" y="1464"/>
                  </a:lnTo>
                  <a:lnTo>
                    <a:pt x="283" y="1454"/>
                  </a:lnTo>
                  <a:lnTo>
                    <a:pt x="250" y="1439"/>
                  </a:lnTo>
                  <a:lnTo>
                    <a:pt x="220" y="1421"/>
                  </a:lnTo>
                  <a:lnTo>
                    <a:pt x="195" y="1401"/>
                  </a:lnTo>
                  <a:lnTo>
                    <a:pt x="175" y="1380"/>
                  </a:lnTo>
                  <a:lnTo>
                    <a:pt x="157" y="1358"/>
                  </a:lnTo>
                  <a:lnTo>
                    <a:pt x="144" y="1339"/>
                  </a:lnTo>
                  <a:lnTo>
                    <a:pt x="132" y="1319"/>
                  </a:lnTo>
                  <a:lnTo>
                    <a:pt x="124" y="1304"/>
                  </a:lnTo>
                  <a:lnTo>
                    <a:pt x="119" y="1291"/>
                  </a:lnTo>
                  <a:lnTo>
                    <a:pt x="162" y="1306"/>
                  </a:lnTo>
                  <a:lnTo>
                    <a:pt x="207" y="1314"/>
                  </a:lnTo>
                  <a:lnTo>
                    <a:pt x="251" y="1315"/>
                  </a:lnTo>
                  <a:lnTo>
                    <a:pt x="296" y="1309"/>
                  </a:lnTo>
                  <a:lnTo>
                    <a:pt x="340" y="1296"/>
                  </a:lnTo>
                  <a:lnTo>
                    <a:pt x="385" y="1274"/>
                  </a:lnTo>
                  <a:lnTo>
                    <a:pt x="388" y="1271"/>
                  </a:lnTo>
                  <a:lnTo>
                    <a:pt x="390" y="1268"/>
                  </a:lnTo>
                  <a:lnTo>
                    <a:pt x="390" y="1263"/>
                  </a:lnTo>
                  <a:lnTo>
                    <a:pt x="390" y="1259"/>
                  </a:lnTo>
                  <a:lnTo>
                    <a:pt x="388" y="1256"/>
                  </a:lnTo>
                  <a:lnTo>
                    <a:pt x="385" y="1253"/>
                  </a:lnTo>
                  <a:lnTo>
                    <a:pt x="382" y="1251"/>
                  </a:lnTo>
                  <a:lnTo>
                    <a:pt x="377" y="1251"/>
                  </a:lnTo>
                  <a:lnTo>
                    <a:pt x="373" y="1253"/>
                  </a:lnTo>
                  <a:lnTo>
                    <a:pt x="331" y="1274"/>
                  </a:lnTo>
                  <a:lnTo>
                    <a:pt x="288" y="1286"/>
                  </a:lnTo>
                  <a:lnTo>
                    <a:pt x="245" y="1291"/>
                  </a:lnTo>
                  <a:lnTo>
                    <a:pt x="203" y="1289"/>
                  </a:lnTo>
                  <a:lnTo>
                    <a:pt x="160" y="1279"/>
                  </a:lnTo>
                  <a:lnTo>
                    <a:pt x="121" y="1264"/>
                  </a:lnTo>
                  <a:lnTo>
                    <a:pt x="81" y="1244"/>
                  </a:lnTo>
                  <a:lnTo>
                    <a:pt x="45" y="1218"/>
                  </a:lnTo>
                  <a:lnTo>
                    <a:pt x="25" y="1185"/>
                  </a:lnTo>
                  <a:lnTo>
                    <a:pt x="12" y="1150"/>
                  </a:lnTo>
                  <a:lnTo>
                    <a:pt x="5" y="1116"/>
                  </a:lnTo>
                  <a:lnTo>
                    <a:pt x="3" y="1084"/>
                  </a:lnTo>
                  <a:lnTo>
                    <a:pt x="5" y="1054"/>
                  </a:lnTo>
                  <a:lnTo>
                    <a:pt x="10" y="1030"/>
                  </a:lnTo>
                  <a:lnTo>
                    <a:pt x="15" y="1010"/>
                  </a:lnTo>
                  <a:lnTo>
                    <a:pt x="20" y="997"/>
                  </a:lnTo>
                  <a:lnTo>
                    <a:pt x="58" y="1036"/>
                  </a:lnTo>
                  <a:lnTo>
                    <a:pt x="103" y="1069"/>
                  </a:lnTo>
                  <a:lnTo>
                    <a:pt x="149" y="1097"/>
                  </a:lnTo>
                  <a:lnTo>
                    <a:pt x="154" y="1099"/>
                  </a:lnTo>
                  <a:lnTo>
                    <a:pt x="157" y="1099"/>
                  </a:lnTo>
                  <a:lnTo>
                    <a:pt x="160" y="1097"/>
                  </a:lnTo>
                  <a:lnTo>
                    <a:pt x="164" y="1094"/>
                  </a:lnTo>
                  <a:lnTo>
                    <a:pt x="165" y="1091"/>
                  </a:lnTo>
                  <a:lnTo>
                    <a:pt x="167" y="1087"/>
                  </a:lnTo>
                  <a:lnTo>
                    <a:pt x="167" y="1084"/>
                  </a:lnTo>
                  <a:lnTo>
                    <a:pt x="164" y="1079"/>
                  </a:lnTo>
                  <a:lnTo>
                    <a:pt x="160" y="1078"/>
                  </a:lnTo>
                  <a:lnTo>
                    <a:pt x="117" y="1051"/>
                  </a:lnTo>
                  <a:lnTo>
                    <a:pt x="76" y="1020"/>
                  </a:lnTo>
                  <a:lnTo>
                    <a:pt x="40" y="983"/>
                  </a:lnTo>
                  <a:lnTo>
                    <a:pt x="8" y="942"/>
                  </a:lnTo>
                  <a:lnTo>
                    <a:pt x="2" y="897"/>
                  </a:lnTo>
                  <a:lnTo>
                    <a:pt x="0" y="859"/>
                  </a:lnTo>
                  <a:lnTo>
                    <a:pt x="2" y="826"/>
                  </a:lnTo>
                  <a:lnTo>
                    <a:pt x="7" y="798"/>
                  </a:lnTo>
                  <a:lnTo>
                    <a:pt x="13" y="775"/>
                  </a:lnTo>
                  <a:lnTo>
                    <a:pt x="22" y="757"/>
                  </a:lnTo>
                  <a:lnTo>
                    <a:pt x="30" y="744"/>
                  </a:lnTo>
                  <a:lnTo>
                    <a:pt x="35" y="734"/>
                  </a:lnTo>
                  <a:lnTo>
                    <a:pt x="48" y="774"/>
                  </a:lnTo>
                  <a:lnTo>
                    <a:pt x="66" y="812"/>
                  </a:lnTo>
                  <a:lnTo>
                    <a:pt x="88" y="846"/>
                  </a:lnTo>
                  <a:lnTo>
                    <a:pt x="116" y="879"/>
                  </a:lnTo>
                  <a:lnTo>
                    <a:pt x="147" y="907"/>
                  </a:lnTo>
                  <a:lnTo>
                    <a:pt x="185" y="932"/>
                  </a:lnTo>
                  <a:lnTo>
                    <a:pt x="190" y="932"/>
                  </a:lnTo>
                  <a:lnTo>
                    <a:pt x="195" y="932"/>
                  </a:lnTo>
                  <a:lnTo>
                    <a:pt x="198" y="930"/>
                  </a:lnTo>
                  <a:lnTo>
                    <a:pt x="202" y="929"/>
                  </a:lnTo>
                  <a:lnTo>
                    <a:pt x="203" y="926"/>
                  </a:lnTo>
                  <a:lnTo>
                    <a:pt x="203" y="921"/>
                  </a:lnTo>
                  <a:lnTo>
                    <a:pt x="203" y="917"/>
                  </a:lnTo>
                  <a:lnTo>
                    <a:pt x="202" y="914"/>
                  </a:lnTo>
                  <a:lnTo>
                    <a:pt x="198" y="911"/>
                  </a:lnTo>
                  <a:lnTo>
                    <a:pt x="159" y="884"/>
                  </a:lnTo>
                  <a:lnTo>
                    <a:pt x="126" y="854"/>
                  </a:lnTo>
                  <a:lnTo>
                    <a:pt x="99" y="821"/>
                  </a:lnTo>
                  <a:lnTo>
                    <a:pt x="79" y="783"/>
                  </a:lnTo>
                  <a:lnTo>
                    <a:pt x="63" y="744"/>
                  </a:lnTo>
                  <a:lnTo>
                    <a:pt x="53" y="702"/>
                  </a:lnTo>
                  <a:lnTo>
                    <a:pt x="48" y="660"/>
                  </a:lnTo>
                  <a:lnTo>
                    <a:pt x="61" y="617"/>
                  </a:lnTo>
                  <a:lnTo>
                    <a:pt x="81" y="580"/>
                  </a:lnTo>
                  <a:lnTo>
                    <a:pt x="104" y="550"/>
                  </a:lnTo>
                  <a:lnTo>
                    <a:pt x="127" y="524"/>
                  </a:lnTo>
                  <a:lnTo>
                    <a:pt x="152" y="503"/>
                  </a:lnTo>
                  <a:lnTo>
                    <a:pt x="177" y="486"/>
                  </a:lnTo>
                  <a:lnTo>
                    <a:pt x="197" y="474"/>
                  </a:lnTo>
                  <a:lnTo>
                    <a:pt x="213" y="466"/>
                  </a:lnTo>
                  <a:lnTo>
                    <a:pt x="220" y="514"/>
                  </a:lnTo>
                  <a:lnTo>
                    <a:pt x="235" y="559"/>
                  </a:lnTo>
                  <a:lnTo>
                    <a:pt x="258" y="602"/>
                  </a:lnTo>
                  <a:lnTo>
                    <a:pt x="261" y="605"/>
                  </a:lnTo>
                  <a:lnTo>
                    <a:pt x="264" y="607"/>
                  </a:lnTo>
                  <a:lnTo>
                    <a:pt x="268" y="607"/>
                  </a:lnTo>
                  <a:lnTo>
                    <a:pt x="273" y="605"/>
                  </a:lnTo>
                  <a:lnTo>
                    <a:pt x="276" y="603"/>
                  </a:lnTo>
                  <a:lnTo>
                    <a:pt x="279" y="600"/>
                  </a:lnTo>
                  <a:lnTo>
                    <a:pt x="281" y="597"/>
                  </a:lnTo>
                  <a:lnTo>
                    <a:pt x="281" y="593"/>
                  </a:lnTo>
                  <a:lnTo>
                    <a:pt x="278" y="588"/>
                  </a:lnTo>
                  <a:lnTo>
                    <a:pt x="258" y="550"/>
                  </a:lnTo>
                  <a:lnTo>
                    <a:pt x="245" y="511"/>
                  </a:lnTo>
                  <a:lnTo>
                    <a:pt x="236" y="470"/>
                  </a:lnTo>
                  <a:lnTo>
                    <a:pt x="235" y="425"/>
                  </a:lnTo>
                  <a:lnTo>
                    <a:pt x="253" y="382"/>
                  </a:lnTo>
                  <a:lnTo>
                    <a:pt x="274" y="347"/>
                  </a:lnTo>
                  <a:lnTo>
                    <a:pt x="297" y="318"/>
                  </a:lnTo>
                  <a:lnTo>
                    <a:pt x="324" y="294"/>
                  </a:lnTo>
                  <a:lnTo>
                    <a:pt x="350" y="276"/>
                  </a:lnTo>
                  <a:lnTo>
                    <a:pt x="377" y="263"/>
                  </a:lnTo>
                  <a:lnTo>
                    <a:pt x="403" y="253"/>
                  </a:lnTo>
                  <a:lnTo>
                    <a:pt x="426" y="247"/>
                  </a:lnTo>
                  <a:lnTo>
                    <a:pt x="448" y="243"/>
                  </a:lnTo>
                  <a:lnTo>
                    <a:pt x="466" y="242"/>
                  </a:lnTo>
                  <a:lnTo>
                    <a:pt x="479" y="242"/>
                  </a:lnTo>
                  <a:lnTo>
                    <a:pt x="464" y="303"/>
                  </a:lnTo>
                  <a:lnTo>
                    <a:pt x="456" y="365"/>
                  </a:lnTo>
                  <a:lnTo>
                    <a:pt x="454" y="425"/>
                  </a:lnTo>
                  <a:lnTo>
                    <a:pt x="456" y="430"/>
                  </a:lnTo>
                  <a:lnTo>
                    <a:pt x="458" y="433"/>
                  </a:lnTo>
                  <a:lnTo>
                    <a:pt x="461" y="435"/>
                  </a:lnTo>
                  <a:lnTo>
                    <a:pt x="464" y="436"/>
                  </a:lnTo>
                  <a:lnTo>
                    <a:pt x="469" y="436"/>
                  </a:lnTo>
                  <a:lnTo>
                    <a:pt x="473" y="435"/>
                  </a:lnTo>
                  <a:lnTo>
                    <a:pt x="476" y="433"/>
                  </a:lnTo>
                  <a:lnTo>
                    <a:pt x="478" y="430"/>
                  </a:lnTo>
                  <a:lnTo>
                    <a:pt x="479" y="425"/>
                  </a:lnTo>
                  <a:lnTo>
                    <a:pt x="479" y="382"/>
                  </a:lnTo>
                  <a:lnTo>
                    <a:pt x="484" y="337"/>
                  </a:lnTo>
                  <a:lnTo>
                    <a:pt x="491" y="293"/>
                  </a:lnTo>
                  <a:lnTo>
                    <a:pt x="502" y="248"/>
                  </a:lnTo>
                  <a:lnTo>
                    <a:pt x="519" y="207"/>
                  </a:lnTo>
                  <a:lnTo>
                    <a:pt x="562" y="164"/>
                  </a:lnTo>
                  <a:lnTo>
                    <a:pt x="606" y="131"/>
                  </a:lnTo>
                  <a:lnTo>
                    <a:pt x="649" y="106"/>
                  </a:lnTo>
                  <a:lnTo>
                    <a:pt x="692" y="90"/>
                  </a:lnTo>
                  <a:lnTo>
                    <a:pt x="734" y="80"/>
                  </a:lnTo>
                  <a:lnTo>
                    <a:pt x="775" y="75"/>
                  </a:lnTo>
                  <a:lnTo>
                    <a:pt x="811" y="75"/>
                  </a:lnTo>
                  <a:lnTo>
                    <a:pt x="848" y="80"/>
                  </a:lnTo>
                  <a:lnTo>
                    <a:pt x="879" y="86"/>
                  </a:lnTo>
                  <a:lnTo>
                    <a:pt x="907" y="93"/>
                  </a:lnTo>
                  <a:lnTo>
                    <a:pt x="930" y="101"/>
                  </a:lnTo>
                  <a:lnTo>
                    <a:pt x="948" y="109"/>
                  </a:lnTo>
                  <a:lnTo>
                    <a:pt x="932" y="149"/>
                  </a:lnTo>
                  <a:lnTo>
                    <a:pt x="920" y="187"/>
                  </a:lnTo>
                  <a:lnTo>
                    <a:pt x="919" y="192"/>
                  </a:lnTo>
                  <a:lnTo>
                    <a:pt x="920" y="195"/>
                  </a:lnTo>
                  <a:lnTo>
                    <a:pt x="924" y="199"/>
                  </a:lnTo>
                  <a:lnTo>
                    <a:pt x="927" y="200"/>
                  </a:lnTo>
                  <a:lnTo>
                    <a:pt x="930" y="202"/>
                  </a:lnTo>
                  <a:lnTo>
                    <a:pt x="933" y="202"/>
                  </a:lnTo>
                  <a:lnTo>
                    <a:pt x="938" y="200"/>
                  </a:lnTo>
                  <a:lnTo>
                    <a:pt x="942" y="199"/>
                  </a:lnTo>
                  <a:lnTo>
                    <a:pt x="943" y="194"/>
                  </a:lnTo>
                  <a:lnTo>
                    <a:pt x="955" y="157"/>
                  </a:lnTo>
                  <a:lnTo>
                    <a:pt x="970" y="121"/>
                  </a:lnTo>
                  <a:lnTo>
                    <a:pt x="971" y="121"/>
                  </a:lnTo>
                  <a:lnTo>
                    <a:pt x="971" y="121"/>
                  </a:lnTo>
                  <a:lnTo>
                    <a:pt x="1016" y="78"/>
                  </a:lnTo>
                  <a:lnTo>
                    <a:pt x="1062" y="47"/>
                  </a:lnTo>
                  <a:lnTo>
                    <a:pt x="1109" y="23"/>
                  </a:lnTo>
                  <a:lnTo>
                    <a:pt x="1153" y="9"/>
                  </a:lnTo>
                  <a:lnTo>
                    <a:pt x="1196" y="2"/>
                  </a:lnTo>
                  <a:lnTo>
                    <a:pt x="1237" y="0"/>
                  </a:lnTo>
                  <a:close/>
                </a:path>
              </a:pathLst>
            </a:custGeom>
            <a:solidFill>
              <a:srgbClr val="0649D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0096B61D-570E-48C0-B5F4-27845800A7DE}"/>
                </a:ext>
              </a:extLst>
            </p:cNvPr>
            <p:cNvSpPr>
              <a:spLocks/>
            </p:cNvSpPr>
            <p:nvPr/>
          </p:nvSpPr>
          <p:spPr bwMode="auto">
            <a:xfrm>
              <a:off x="7843838" y="2376488"/>
              <a:ext cx="1255713" cy="890588"/>
            </a:xfrm>
            <a:custGeom>
              <a:avLst/>
              <a:gdLst>
                <a:gd name="T0" fmla="*/ 1355 w 1581"/>
                <a:gd name="T1" fmla="*/ 256 h 1122"/>
                <a:gd name="T2" fmla="*/ 1220 w 1581"/>
                <a:gd name="T3" fmla="*/ 251 h 1122"/>
                <a:gd name="T4" fmla="*/ 1140 w 1581"/>
                <a:gd name="T5" fmla="*/ 339 h 1122"/>
                <a:gd name="T6" fmla="*/ 980 w 1581"/>
                <a:gd name="T7" fmla="*/ 289 h 1122"/>
                <a:gd name="T8" fmla="*/ 851 w 1581"/>
                <a:gd name="T9" fmla="*/ 407 h 1122"/>
                <a:gd name="T10" fmla="*/ 518 w 1581"/>
                <a:gd name="T11" fmla="*/ 489 h 1122"/>
                <a:gd name="T12" fmla="*/ 356 w 1581"/>
                <a:gd name="T13" fmla="*/ 719 h 1122"/>
                <a:gd name="T14" fmla="*/ 103 w 1581"/>
                <a:gd name="T15" fmla="*/ 714 h 1122"/>
                <a:gd name="T16" fmla="*/ 240 w 1581"/>
                <a:gd name="T17" fmla="*/ 778 h 1122"/>
                <a:gd name="T18" fmla="*/ 283 w 1581"/>
                <a:gd name="T19" fmla="*/ 962 h 1122"/>
                <a:gd name="T20" fmla="*/ 294 w 1581"/>
                <a:gd name="T21" fmla="*/ 797 h 1122"/>
                <a:gd name="T22" fmla="*/ 446 w 1581"/>
                <a:gd name="T23" fmla="*/ 686 h 1122"/>
                <a:gd name="T24" fmla="*/ 569 w 1581"/>
                <a:gd name="T25" fmla="*/ 750 h 1122"/>
                <a:gd name="T26" fmla="*/ 521 w 1581"/>
                <a:gd name="T27" fmla="*/ 532 h 1122"/>
                <a:gd name="T28" fmla="*/ 803 w 1581"/>
                <a:gd name="T29" fmla="*/ 441 h 1122"/>
                <a:gd name="T30" fmla="*/ 1140 w 1581"/>
                <a:gd name="T31" fmla="*/ 374 h 1122"/>
                <a:gd name="T32" fmla="*/ 1418 w 1581"/>
                <a:gd name="T33" fmla="*/ 291 h 1122"/>
                <a:gd name="T34" fmla="*/ 1467 w 1581"/>
                <a:gd name="T35" fmla="*/ 481 h 1122"/>
                <a:gd name="T36" fmla="*/ 1332 w 1581"/>
                <a:gd name="T37" fmla="*/ 554 h 1122"/>
                <a:gd name="T38" fmla="*/ 1502 w 1581"/>
                <a:gd name="T39" fmla="*/ 622 h 1122"/>
                <a:gd name="T40" fmla="*/ 1276 w 1581"/>
                <a:gd name="T41" fmla="*/ 759 h 1122"/>
                <a:gd name="T42" fmla="*/ 1221 w 1581"/>
                <a:gd name="T43" fmla="*/ 722 h 1122"/>
                <a:gd name="T44" fmla="*/ 1193 w 1581"/>
                <a:gd name="T45" fmla="*/ 868 h 1122"/>
                <a:gd name="T46" fmla="*/ 1046 w 1581"/>
                <a:gd name="T47" fmla="*/ 770 h 1122"/>
                <a:gd name="T48" fmla="*/ 1028 w 1581"/>
                <a:gd name="T49" fmla="*/ 952 h 1122"/>
                <a:gd name="T50" fmla="*/ 830 w 1581"/>
                <a:gd name="T51" fmla="*/ 874 h 1122"/>
                <a:gd name="T52" fmla="*/ 767 w 1581"/>
                <a:gd name="T53" fmla="*/ 1030 h 1122"/>
                <a:gd name="T54" fmla="*/ 593 w 1581"/>
                <a:gd name="T55" fmla="*/ 973 h 1122"/>
                <a:gd name="T56" fmla="*/ 440 w 1581"/>
                <a:gd name="T57" fmla="*/ 1094 h 1122"/>
                <a:gd name="T58" fmla="*/ 663 w 1581"/>
                <a:gd name="T59" fmla="*/ 879 h 1122"/>
                <a:gd name="T60" fmla="*/ 892 w 1581"/>
                <a:gd name="T61" fmla="*/ 749 h 1122"/>
                <a:gd name="T62" fmla="*/ 1211 w 1581"/>
                <a:gd name="T63" fmla="*/ 603 h 1122"/>
                <a:gd name="T64" fmla="*/ 1358 w 1581"/>
                <a:gd name="T65" fmla="*/ 640 h 1122"/>
                <a:gd name="T66" fmla="*/ 1330 w 1581"/>
                <a:gd name="T67" fmla="*/ 445 h 1122"/>
                <a:gd name="T68" fmla="*/ 1269 w 1581"/>
                <a:gd name="T69" fmla="*/ 504 h 1122"/>
                <a:gd name="T70" fmla="*/ 897 w 1581"/>
                <a:gd name="T71" fmla="*/ 555 h 1122"/>
                <a:gd name="T72" fmla="*/ 1002 w 1581"/>
                <a:gd name="T73" fmla="*/ 631 h 1122"/>
                <a:gd name="T74" fmla="*/ 755 w 1581"/>
                <a:gd name="T75" fmla="*/ 707 h 1122"/>
                <a:gd name="T76" fmla="*/ 655 w 1581"/>
                <a:gd name="T77" fmla="*/ 580 h 1122"/>
                <a:gd name="T78" fmla="*/ 729 w 1581"/>
                <a:gd name="T79" fmla="*/ 778 h 1122"/>
                <a:gd name="T80" fmla="*/ 435 w 1581"/>
                <a:gd name="T81" fmla="*/ 843 h 1122"/>
                <a:gd name="T82" fmla="*/ 413 w 1581"/>
                <a:gd name="T83" fmla="*/ 858 h 1122"/>
                <a:gd name="T84" fmla="*/ 273 w 1581"/>
                <a:gd name="T85" fmla="*/ 1064 h 1122"/>
                <a:gd name="T86" fmla="*/ 143 w 1581"/>
                <a:gd name="T87" fmla="*/ 818 h 1122"/>
                <a:gd name="T88" fmla="*/ 106 w 1581"/>
                <a:gd name="T89" fmla="*/ 901 h 1122"/>
                <a:gd name="T90" fmla="*/ 35 w 1581"/>
                <a:gd name="T91" fmla="*/ 858 h 1122"/>
                <a:gd name="T92" fmla="*/ 91 w 1581"/>
                <a:gd name="T93" fmla="*/ 635 h 1122"/>
                <a:gd name="T94" fmla="*/ 96 w 1581"/>
                <a:gd name="T95" fmla="*/ 559 h 1122"/>
                <a:gd name="T96" fmla="*/ 157 w 1581"/>
                <a:gd name="T97" fmla="*/ 418 h 1122"/>
                <a:gd name="T98" fmla="*/ 245 w 1581"/>
                <a:gd name="T99" fmla="*/ 526 h 1122"/>
                <a:gd name="T100" fmla="*/ 280 w 1581"/>
                <a:gd name="T101" fmla="*/ 321 h 1122"/>
                <a:gd name="T102" fmla="*/ 466 w 1581"/>
                <a:gd name="T103" fmla="*/ 380 h 1122"/>
                <a:gd name="T104" fmla="*/ 504 w 1581"/>
                <a:gd name="T105" fmla="*/ 298 h 1122"/>
                <a:gd name="T106" fmla="*/ 635 w 1581"/>
                <a:gd name="T107" fmla="*/ 177 h 1122"/>
                <a:gd name="T108" fmla="*/ 749 w 1581"/>
                <a:gd name="T109" fmla="*/ 294 h 1122"/>
                <a:gd name="T110" fmla="*/ 787 w 1581"/>
                <a:gd name="T111" fmla="*/ 159 h 1122"/>
                <a:gd name="T112" fmla="*/ 1044 w 1581"/>
                <a:gd name="T113" fmla="*/ 164 h 1122"/>
                <a:gd name="T114" fmla="*/ 1120 w 1581"/>
                <a:gd name="T115" fmla="*/ 243 h 1122"/>
                <a:gd name="T116" fmla="*/ 1188 w 1581"/>
                <a:gd name="T117" fmla="*/ 5 h 1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581" h="1122">
                  <a:moveTo>
                    <a:pt x="1226" y="0"/>
                  </a:moveTo>
                  <a:lnTo>
                    <a:pt x="1261" y="4"/>
                  </a:lnTo>
                  <a:lnTo>
                    <a:pt x="1292" y="15"/>
                  </a:lnTo>
                  <a:lnTo>
                    <a:pt x="1319" y="33"/>
                  </a:lnTo>
                  <a:lnTo>
                    <a:pt x="1340" y="58"/>
                  </a:lnTo>
                  <a:lnTo>
                    <a:pt x="1357" y="88"/>
                  </a:lnTo>
                  <a:lnTo>
                    <a:pt x="1368" y="121"/>
                  </a:lnTo>
                  <a:lnTo>
                    <a:pt x="1375" y="159"/>
                  </a:lnTo>
                  <a:lnTo>
                    <a:pt x="1373" y="195"/>
                  </a:lnTo>
                  <a:lnTo>
                    <a:pt x="1367" y="227"/>
                  </a:lnTo>
                  <a:lnTo>
                    <a:pt x="1355" y="256"/>
                  </a:lnTo>
                  <a:lnTo>
                    <a:pt x="1337" y="281"/>
                  </a:lnTo>
                  <a:lnTo>
                    <a:pt x="1315" y="303"/>
                  </a:lnTo>
                  <a:lnTo>
                    <a:pt x="1289" y="319"/>
                  </a:lnTo>
                  <a:lnTo>
                    <a:pt x="1261" y="332"/>
                  </a:lnTo>
                  <a:lnTo>
                    <a:pt x="1231" y="342"/>
                  </a:lnTo>
                  <a:lnTo>
                    <a:pt x="1198" y="347"/>
                  </a:lnTo>
                  <a:lnTo>
                    <a:pt x="1165" y="351"/>
                  </a:lnTo>
                  <a:lnTo>
                    <a:pt x="1188" y="324"/>
                  </a:lnTo>
                  <a:lnTo>
                    <a:pt x="1206" y="293"/>
                  </a:lnTo>
                  <a:lnTo>
                    <a:pt x="1220" y="256"/>
                  </a:lnTo>
                  <a:lnTo>
                    <a:pt x="1220" y="251"/>
                  </a:lnTo>
                  <a:lnTo>
                    <a:pt x="1220" y="248"/>
                  </a:lnTo>
                  <a:lnTo>
                    <a:pt x="1216" y="245"/>
                  </a:lnTo>
                  <a:lnTo>
                    <a:pt x="1213" y="243"/>
                  </a:lnTo>
                  <a:lnTo>
                    <a:pt x="1210" y="242"/>
                  </a:lnTo>
                  <a:lnTo>
                    <a:pt x="1205" y="242"/>
                  </a:lnTo>
                  <a:lnTo>
                    <a:pt x="1201" y="243"/>
                  </a:lnTo>
                  <a:lnTo>
                    <a:pt x="1198" y="247"/>
                  </a:lnTo>
                  <a:lnTo>
                    <a:pt x="1196" y="250"/>
                  </a:lnTo>
                  <a:lnTo>
                    <a:pt x="1183" y="286"/>
                  </a:lnTo>
                  <a:lnTo>
                    <a:pt x="1163" y="316"/>
                  </a:lnTo>
                  <a:lnTo>
                    <a:pt x="1140" y="339"/>
                  </a:lnTo>
                  <a:lnTo>
                    <a:pt x="1114" y="357"/>
                  </a:lnTo>
                  <a:lnTo>
                    <a:pt x="1084" y="370"/>
                  </a:lnTo>
                  <a:lnTo>
                    <a:pt x="1051" y="379"/>
                  </a:lnTo>
                  <a:lnTo>
                    <a:pt x="1018" y="380"/>
                  </a:lnTo>
                  <a:lnTo>
                    <a:pt x="983" y="377"/>
                  </a:lnTo>
                  <a:lnTo>
                    <a:pt x="947" y="369"/>
                  </a:lnTo>
                  <a:lnTo>
                    <a:pt x="967" y="337"/>
                  </a:lnTo>
                  <a:lnTo>
                    <a:pt x="983" y="301"/>
                  </a:lnTo>
                  <a:lnTo>
                    <a:pt x="983" y="296"/>
                  </a:lnTo>
                  <a:lnTo>
                    <a:pt x="983" y="293"/>
                  </a:lnTo>
                  <a:lnTo>
                    <a:pt x="980" y="289"/>
                  </a:lnTo>
                  <a:lnTo>
                    <a:pt x="977" y="288"/>
                  </a:lnTo>
                  <a:lnTo>
                    <a:pt x="973" y="286"/>
                  </a:lnTo>
                  <a:lnTo>
                    <a:pt x="968" y="286"/>
                  </a:lnTo>
                  <a:lnTo>
                    <a:pt x="965" y="288"/>
                  </a:lnTo>
                  <a:lnTo>
                    <a:pt x="962" y="289"/>
                  </a:lnTo>
                  <a:lnTo>
                    <a:pt x="960" y="294"/>
                  </a:lnTo>
                  <a:lnTo>
                    <a:pt x="945" y="327"/>
                  </a:lnTo>
                  <a:lnTo>
                    <a:pt x="927" y="354"/>
                  </a:lnTo>
                  <a:lnTo>
                    <a:pt x="906" y="377"/>
                  </a:lnTo>
                  <a:lnTo>
                    <a:pt x="881" y="394"/>
                  </a:lnTo>
                  <a:lnTo>
                    <a:pt x="851" y="407"/>
                  </a:lnTo>
                  <a:lnTo>
                    <a:pt x="820" y="415"/>
                  </a:lnTo>
                  <a:lnTo>
                    <a:pt x="785" y="418"/>
                  </a:lnTo>
                  <a:lnTo>
                    <a:pt x="749" y="418"/>
                  </a:lnTo>
                  <a:lnTo>
                    <a:pt x="714" y="413"/>
                  </a:lnTo>
                  <a:lnTo>
                    <a:pt x="679" y="410"/>
                  </a:lnTo>
                  <a:lnTo>
                    <a:pt x="645" y="408"/>
                  </a:lnTo>
                  <a:lnTo>
                    <a:pt x="608" y="415"/>
                  </a:lnTo>
                  <a:lnTo>
                    <a:pt x="579" y="427"/>
                  </a:lnTo>
                  <a:lnTo>
                    <a:pt x="554" y="443"/>
                  </a:lnTo>
                  <a:lnTo>
                    <a:pt x="534" y="465"/>
                  </a:lnTo>
                  <a:lnTo>
                    <a:pt x="518" y="489"/>
                  </a:lnTo>
                  <a:lnTo>
                    <a:pt x="503" y="516"/>
                  </a:lnTo>
                  <a:lnTo>
                    <a:pt x="501" y="517"/>
                  </a:lnTo>
                  <a:lnTo>
                    <a:pt x="499" y="521"/>
                  </a:lnTo>
                  <a:lnTo>
                    <a:pt x="488" y="544"/>
                  </a:lnTo>
                  <a:lnTo>
                    <a:pt x="481" y="569"/>
                  </a:lnTo>
                  <a:lnTo>
                    <a:pt x="465" y="612"/>
                  </a:lnTo>
                  <a:lnTo>
                    <a:pt x="443" y="653"/>
                  </a:lnTo>
                  <a:lnTo>
                    <a:pt x="427" y="674"/>
                  </a:lnTo>
                  <a:lnTo>
                    <a:pt x="404" y="693"/>
                  </a:lnTo>
                  <a:lnTo>
                    <a:pt x="380" y="707"/>
                  </a:lnTo>
                  <a:lnTo>
                    <a:pt x="356" y="719"/>
                  </a:lnTo>
                  <a:lnTo>
                    <a:pt x="331" y="732"/>
                  </a:lnTo>
                  <a:lnTo>
                    <a:pt x="308" y="747"/>
                  </a:lnTo>
                  <a:lnTo>
                    <a:pt x="308" y="747"/>
                  </a:lnTo>
                  <a:lnTo>
                    <a:pt x="275" y="754"/>
                  </a:lnTo>
                  <a:lnTo>
                    <a:pt x="238" y="755"/>
                  </a:lnTo>
                  <a:lnTo>
                    <a:pt x="204" y="752"/>
                  </a:lnTo>
                  <a:lnTo>
                    <a:pt x="171" y="745"/>
                  </a:lnTo>
                  <a:lnTo>
                    <a:pt x="139" y="734"/>
                  </a:lnTo>
                  <a:lnTo>
                    <a:pt x="111" y="717"/>
                  </a:lnTo>
                  <a:lnTo>
                    <a:pt x="108" y="714"/>
                  </a:lnTo>
                  <a:lnTo>
                    <a:pt x="103" y="714"/>
                  </a:lnTo>
                  <a:lnTo>
                    <a:pt x="100" y="716"/>
                  </a:lnTo>
                  <a:lnTo>
                    <a:pt x="95" y="717"/>
                  </a:lnTo>
                  <a:lnTo>
                    <a:pt x="93" y="719"/>
                  </a:lnTo>
                  <a:lnTo>
                    <a:pt x="91" y="724"/>
                  </a:lnTo>
                  <a:lnTo>
                    <a:pt x="90" y="727"/>
                  </a:lnTo>
                  <a:lnTo>
                    <a:pt x="91" y="731"/>
                  </a:lnTo>
                  <a:lnTo>
                    <a:pt x="95" y="734"/>
                  </a:lnTo>
                  <a:lnTo>
                    <a:pt x="128" y="755"/>
                  </a:lnTo>
                  <a:lnTo>
                    <a:pt x="162" y="769"/>
                  </a:lnTo>
                  <a:lnTo>
                    <a:pt x="200" y="777"/>
                  </a:lnTo>
                  <a:lnTo>
                    <a:pt x="240" y="778"/>
                  </a:lnTo>
                  <a:lnTo>
                    <a:pt x="278" y="777"/>
                  </a:lnTo>
                  <a:lnTo>
                    <a:pt x="273" y="785"/>
                  </a:lnTo>
                  <a:lnTo>
                    <a:pt x="268" y="793"/>
                  </a:lnTo>
                  <a:lnTo>
                    <a:pt x="265" y="802"/>
                  </a:lnTo>
                  <a:lnTo>
                    <a:pt x="255" y="840"/>
                  </a:lnTo>
                  <a:lnTo>
                    <a:pt x="253" y="879"/>
                  </a:lnTo>
                  <a:lnTo>
                    <a:pt x="260" y="919"/>
                  </a:lnTo>
                  <a:lnTo>
                    <a:pt x="273" y="955"/>
                  </a:lnTo>
                  <a:lnTo>
                    <a:pt x="276" y="960"/>
                  </a:lnTo>
                  <a:lnTo>
                    <a:pt x="280" y="962"/>
                  </a:lnTo>
                  <a:lnTo>
                    <a:pt x="283" y="962"/>
                  </a:lnTo>
                  <a:lnTo>
                    <a:pt x="286" y="962"/>
                  </a:lnTo>
                  <a:lnTo>
                    <a:pt x="291" y="960"/>
                  </a:lnTo>
                  <a:lnTo>
                    <a:pt x="293" y="957"/>
                  </a:lnTo>
                  <a:lnTo>
                    <a:pt x="294" y="952"/>
                  </a:lnTo>
                  <a:lnTo>
                    <a:pt x="296" y="949"/>
                  </a:lnTo>
                  <a:lnTo>
                    <a:pt x="294" y="944"/>
                  </a:lnTo>
                  <a:lnTo>
                    <a:pt x="285" y="916"/>
                  </a:lnTo>
                  <a:lnTo>
                    <a:pt x="278" y="886"/>
                  </a:lnTo>
                  <a:lnTo>
                    <a:pt x="278" y="854"/>
                  </a:lnTo>
                  <a:lnTo>
                    <a:pt x="283" y="825"/>
                  </a:lnTo>
                  <a:lnTo>
                    <a:pt x="294" y="797"/>
                  </a:lnTo>
                  <a:lnTo>
                    <a:pt x="311" y="772"/>
                  </a:lnTo>
                  <a:lnTo>
                    <a:pt x="314" y="770"/>
                  </a:lnTo>
                  <a:lnTo>
                    <a:pt x="318" y="770"/>
                  </a:lnTo>
                  <a:lnTo>
                    <a:pt x="319" y="767"/>
                  </a:lnTo>
                  <a:lnTo>
                    <a:pt x="321" y="764"/>
                  </a:lnTo>
                  <a:lnTo>
                    <a:pt x="323" y="760"/>
                  </a:lnTo>
                  <a:lnTo>
                    <a:pt x="341" y="749"/>
                  </a:lnTo>
                  <a:lnTo>
                    <a:pt x="361" y="742"/>
                  </a:lnTo>
                  <a:lnTo>
                    <a:pt x="394" y="729"/>
                  </a:lnTo>
                  <a:lnTo>
                    <a:pt x="422" y="711"/>
                  </a:lnTo>
                  <a:lnTo>
                    <a:pt x="446" y="686"/>
                  </a:lnTo>
                  <a:lnTo>
                    <a:pt x="466" y="660"/>
                  </a:lnTo>
                  <a:lnTo>
                    <a:pt x="483" y="628"/>
                  </a:lnTo>
                  <a:lnTo>
                    <a:pt x="496" y="674"/>
                  </a:lnTo>
                  <a:lnTo>
                    <a:pt x="519" y="717"/>
                  </a:lnTo>
                  <a:lnTo>
                    <a:pt x="549" y="755"/>
                  </a:lnTo>
                  <a:lnTo>
                    <a:pt x="552" y="759"/>
                  </a:lnTo>
                  <a:lnTo>
                    <a:pt x="557" y="759"/>
                  </a:lnTo>
                  <a:lnTo>
                    <a:pt x="560" y="759"/>
                  </a:lnTo>
                  <a:lnTo>
                    <a:pt x="564" y="757"/>
                  </a:lnTo>
                  <a:lnTo>
                    <a:pt x="567" y="754"/>
                  </a:lnTo>
                  <a:lnTo>
                    <a:pt x="569" y="750"/>
                  </a:lnTo>
                  <a:lnTo>
                    <a:pt x="569" y="745"/>
                  </a:lnTo>
                  <a:lnTo>
                    <a:pt x="569" y="742"/>
                  </a:lnTo>
                  <a:lnTo>
                    <a:pt x="565" y="737"/>
                  </a:lnTo>
                  <a:lnTo>
                    <a:pt x="544" y="711"/>
                  </a:lnTo>
                  <a:lnTo>
                    <a:pt x="526" y="681"/>
                  </a:lnTo>
                  <a:lnTo>
                    <a:pt x="513" y="650"/>
                  </a:lnTo>
                  <a:lnTo>
                    <a:pt x="504" y="615"/>
                  </a:lnTo>
                  <a:lnTo>
                    <a:pt x="504" y="582"/>
                  </a:lnTo>
                  <a:lnTo>
                    <a:pt x="513" y="547"/>
                  </a:lnTo>
                  <a:lnTo>
                    <a:pt x="516" y="542"/>
                  </a:lnTo>
                  <a:lnTo>
                    <a:pt x="521" y="532"/>
                  </a:lnTo>
                  <a:lnTo>
                    <a:pt x="521" y="531"/>
                  </a:lnTo>
                  <a:lnTo>
                    <a:pt x="539" y="503"/>
                  </a:lnTo>
                  <a:lnTo>
                    <a:pt x="559" y="476"/>
                  </a:lnTo>
                  <a:lnTo>
                    <a:pt x="585" y="455"/>
                  </a:lnTo>
                  <a:lnTo>
                    <a:pt x="615" y="438"/>
                  </a:lnTo>
                  <a:lnTo>
                    <a:pt x="645" y="430"/>
                  </a:lnTo>
                  <a:lnTo>
                    <a:pt x="676" y="430"/>
                  </a:lnTo>
                  <a:lnTo>
                    <a:pt x="707" y="433"/>
                  </a:lnTo>
                  <a:lnTo>
                    <a:pt x="741" y="437"/>
                  </a:lnTo>
                  <a:lnTo>
                    <a:pt x="774" y="441"/>
                  </a:lnTo>
                  <a:lnTo>
                    <a:pt x="803" y="441"/>
                  </a:lnTo>
                  <a:lnTo>
                    <a:pt x="840" y="437"/>
                  </a:lnTo>
                  <a:lnTo>
                    <a:pt x="873" y="427"/>
                  </a:lnTo>
                  <a:lnTo>
                    <a:pt x="902" y="410"/>
                  </a:lnTo>
                  <a:lnTo>
                    <a:pt x="929" y="389"/>
                  </a:lnTo>
                  <a:lnTo>
                    <a:pt x="973" y="400"/>
                  </a:lnTo>
                  <a:lnTo>
                    <a:pt x="1018" y="405"/>
                  </a:lnTo>
                  <a:lnTo>
                    <a:pt x="1061" y="402"/>
                  </a:lnTo>
                  <a:lnTo>
                    <a:pt x="1101" y="390"/>
                  </a:lnTo>
                  <a:lnTo>
                    <a:pt x="1137" y="372"/>
                  </a:lnTo>
                  <a:lnTo>
                    <a:pt x="1139" y="374"/>
                  </a:lnTo>
                  <a:lnTo>
                    <a:pt x="1140" y="374"/>
                  </a:lnTo>
                  <a:lnTo>
                    <a:pt x="1190" y="374"/>
                  </a:lnTo>
                  <a:lnTo>
                    <a:pt x="1238" y="365"/>
                  </a:lnTo>
                  <a:lnTo>
                    <a:pt x="1279" y="351"/>
                  </a:lnTo>
                  <a:lnTo>
                    <a:pt x="1317" y="329"/>
                  </a:lnTo>
                  <a:lnTo>
                    <a:pt x="1348" y="301"/>
                  </a:lnTo>
                  <a:lnTo>
                    <a:pt x="1372" y="266"/>
                  </a:lnTo>
                  <a:lnTo>
                    <a:pt x="1372" y="271"/>
                  </a:lnTo>
                  <a:lnTo>
                    <a:pt x="1373" y="275"/>
                  </a:lnTo>
                  <a:lnTo>
                    <a:pt x="1377" y="278"/>
                  </a:lnTo>
                  <a:lnTo>
                    <a:pt x="1380" y="280"/>
                  </a:lnTo>
                  <a:lnTo>
                    <a:pt x="1418" y="291"/>
                  </a:lnTo>
                  <a:lnTo>
                    <a:pt x="1459" y="296"/>
                  </a:lnTo>
                  <a:lnTo>
                    <a:pt x="1499" y="298"/>
                  </a:lnTo>
                  <a:lnTo>
                    <a:pt x="1540" y="296"/>
                  </a:lnTo>
                  <a:lnTo>
                    <a:pt x="1581" y="291"/>
                  </a:lnTo>
                  <a:lnTo>
                    <a:pt x="1557" y="313"/>
                  </a:lnTo>
                  <a:lnTo>
                    <a:pt x="1537" y="337"/>
                  </a:lnTo>
                  <a:lnTo>
                    <a:pt x="1522" y="364"/>
                  </a:lnTo>
                  <a:lnTo>
                    <a:pt x="1514" y="394"/>
                  </a:lnTo>
                  <a:lnTo>
                    <a:pt x="1509" y="423"/>
                  </a:lnTo>
                  <a:lnTo>
                    <a:pt x="1491" y="453"/>
                  </a:lnTo>
                  <a:lnTo>
                    <a:pt x="1467" y="481"/>
                  </a:lnTo>
                  <a:lnTo>
                    <a:pt x="1441" y="503"/>
                  </a:lnTo>
                  <a:lnTo>
                    <a:pt x="1410" y="521"/>
                  </a:lnTo>
                  <a:lnTo>
                    <a:pt x="1377" y="531"/>
                  </a:lnTo>
                  <a:lnTo>
                    <a:pt x="1340" y="532"/>
                  </a:lnTo>
                  <a:lnTo>
                    <a:pt x="1335" y="534"/>
                  </a:lnTo>
                  <a:lnTo>
                    <a:pt x="1332" y="536"/>
                  </a:lnTo>
                  <a:lnTo>
                    <a:pt x="1330" y="539"/>
                  </a:lnTo>
                  <a:lnTo>
                    <a:pt x="1329" y="542"/>
                  </a:lnTo>
                  <a:lnTo>
                    <a:pt x="1329" y="547"/>
                  </a:lnTo>
                  <a:lnTo>
                    <a:pt x="1330" y="551"/>
                  </a:lnTo>
                  <a:lnTo>
                    <a:pt x="1332" y="554"/>
                  </a:lnTo>
                  <a:lnTo>
                    <a:pt x="1335" y="555"/>
                  </a:lnTo>
                  <a:lnTo>
                    <a:pt x="1340" y="557"/>
                  </a:lnTo>
                  <a:lnTo>
                    <a:pt x="1381" y="554"/>
                  </a:lnTo>
                  <a:lnTo>
                    <a:pt x="1419" y="542"/>
                  </a:lnTo>
                  <a:lnTo>
                    <a:pt x="1454" y="524"/>
                  </a:lnTo>
                  <a:lnTo>
                    <a:pt x="1484" y="499"/>
                  </a:lnTo>
                  <a:lnTo>
                    <a:pt x="1509" y="468"/>
                  </a:lnTo>
                  <a:lnTo>
                    <a:pt x="1515" y="499"/>
                  </a:lnTo>
                  <a:lnTo>
                    <a:pt x="1525" y="529"/>
                  </a:lnTo>
                  <a:lnTo>
                    <a:pt x="1510" y="575"/>
                  </a:lnTo>
                  <a:lnTo>
                    <a:pt x="1502" y="622"/>
                  </a:lnTo>
                  <a:lnTo>
                    <a:pt x="1502" y="668"/>
                  </a:lnTo>
                  <a:lnTo>
                    <a:pt x="1510" y="712"/>
                  </a:lnTo>
                  <a:lnTo>
                    <a:pt x="1527" y="755"/>
                  </a:lnTo>
                  <a:lnTo>
                    <a:pt x="1495" y="775"/>
                  </a:lnTo>
                  <a:lnTo>
                    <a:pt x="1464" y="793"/>
                  </a:lnTo>
                  <a:lnTo>
                    <a:pt x="1431" y="805"/>
                  </a:lnTo>
                  <a:lnTo>
                    <a:pt x="1398" y="812"/>
                  </a:lnTo>
                  <a:lnTo>
                    <a:pt x="1363" y="810"/>
                  </a:lnTo>
                  <a:lnTo>
                    <a:pt x="1330" y="800"/>
                  </a:lnTo>
                  <a:lnTo>
                    <a:pt x="1297" y="780"/>
                  </a:lnTo>
                  <a:lnTo>
                    <a:pt x="1276" y="759"/>
                  </a:lnTo>
                  <a:lnTo>
                    <a:pt x="1256" y="736"/>
                  </a:lnTo>
                  <a:lnTo>
                    <a:pt x="1241" y="711"/>
                  </a:lnTo>
                  <a:lnTo>
                    <a:pt x="1239" y="706"/>
                  </a:lnTo>
                  <a:lnTo>
                    <a:pt x="1236" y="704"/>
                  </a:lnTo>
                  <a:lnTo>
                    <a:pt x="1231" y="704"/>
                  </a:lnTo>
                  <a:lnTo>
                    <a:pt x="1228" y="704"/>
                  </a:lnTo>
                  <a:lnTo>
                    <a:pt x="1225" y="707"/>
                  </a:lnTo>
                  <a:lnTo>
                    <a:pt x="1221" y="709"/>
                  </a:lnTo>
                  <a:lnTo>
                    <a:pt x="1220" y="714"/>
                  </a:lnTo>
                  <a:lnTo>
                    <a:pt x="1220" y="717"/>
                  </a:lnTo>
                  <a:lnTo>
                    <a:pt x="1221" y="722"/>
                  </a:lnTo>
                  <a:lnTo>
                    <a:pt x="1238" y="752"/>
                  </a:lnTo>
                  <a:lnTo>
                    <a:pt x="1261" y="778"/>
                  </a:lnTo>
                  <a:lnTo>
                    <a:pt x="1286" y="802"/>
                  </a:lnTo>
                  <a:lnTo>
                    <a:pt x="1315" y="820"/>
                  </a:lnTo>
                  <a:lnTo>
                    <a:pt x="1324" y="825"/>
                  </a:lnTo>
                  <a:lnTo>
                    <a:pt x="1332" y="828"/>
                  </a:lnTo>
                  <a:lnTo>
                    <a:pt x="1320" y="836"/>
                  </a:lnTo>
                  <a:lnTo>
                    <a:pt x="1289" y="851"/>
                  </a:lnTo>
                  <a:lnTo>
                    <a:pt x="1258" y="863"/>
                  </a:lnTo>
                  <a:lnTo>
                    <a:pt x="1225" y="868"/>
                  </a:lnTo>
                  <a:lnTo>
                    <a:pt x="1193" y="868"/>
                  </a:lnTo>
                  <a:lnTo>
                    <a:pt x="1160" y="859"/>
                  </a:lnTo>
                  <a:lnTo>
                    <a:pt x="1127" y="841"/>
                  </a:lnTo>
                  <a:lnTo>
                    <a:pt x="1102" y="821"/>
                  </a:lnTo>
                  <a:lnTo>
                    <a:pt x="1082" y="797"/>
                  </a:lnTo>
                  <a:lnTo>
                    <a:pt x="1066" y="770"/>
                  </a:lnTo>
                  <a:lnTo>
                    <a:pt x="1063" y="767"/>
                  </a:lnTo>
                  <a:lnTo>
                    <a:pt x="1059" y="764"/>
                  </a:lnTo>
                  <a:lnTo>
                    <a:pt x="1056" y="764"/>
                  </a:lnTo>
                  <a:lnTo>
                    <a:pt x="1053" y="765"/>
                  </a:lnTo>
                  <a:lnTo>
                    <a:pt x="1049" y="767"/>
                  </a:lnTo>
                  <a:lnTo>
                    <a:pt x="1046" y="770"/>
                  </a:lnTo>
                  <a:lnTo>
                    <a:pt x="1044" y="774"/>
                  </a:lnTo>
                  <a:lnTo>
                    <a:pt x="1044" y="778"/>
                  </a:lnTo>
                  <a:lnTo>
                    <a:pt x="1044" y="782"/>
                  </a:lnTo>
                  <a:lnTo>
                    <a:pt x="1066" y="818"/>
                  </a:lnTo>
                  <a:lnTo>
                    <a:pt x="1091" y="846"/>
                  </a:lnTo>
                  <a:lnTo>
                    <a:pt x="1120" y="866"/>
                  </a:lnTo>
                  <a:lnTo>
                    <a:pt x="1150" y="879"/>
                  </a:lnTo>
                  <a:lnTo>
                    <a:pt x="1122" y="904"/>
                  </a:lnTo>
                  <a:lnTo>
                    <a:pt x="1092" y="926"/>
                  </a:lnTo>
                  <a:lnTo>
                    <a:pt x="1061" y="942"/>
                  </a:lnTo>
                  <a:lnTo>
                    <a:pt x="1028" y="952"/>
                  </a:lnTo>
                  <a:lnTo>
                    <a:pt x="993" y="957"/>
                  </a:lnTo>
                  <a:lnTo>
                    <a:pt x="959" y="952"/>
                  </a:lnTo>
                  <a:lnTo>
                    <a:pt x="922" y="939"/>
                  </a:lnTo>
                  <a:lnTo>
                    <a:pt x="894" y="922"/>
                  </a:lnTo>
                  <a:lnTo>
                    <a:pt x="869" y="901"/>
                  </a:lnTo>
                  <a:lnTo>
                    <a:pt x="850" y="876"/>
                  </a:lnTo>
                  <a:lnTo>
                    <a:pt x="845" y="873"/>
                  </a:lnTo>
                  <a:lnTo>
                    <a:pt x="841" y="871"/>
                  </a:lnTo>
                  <a:lnTo>
                    <a:pt x="838" y="871"/>
                  </a:lnTo>
                  <a:lnTo>
                    <a:pt x="833" y="871"/>
                  </a:lnTo>
                  <a:lnTo>
                    <a:pt x="830" y="874"/>
                  </a:lnTo>
                  <a:lnTo>
                    <a:pt x="828" y="876"/>
                  </a:lnTo>
                  <a:lnTo>
                    <a:pt x="826" y="879"/>
                  </a:lnTo>
                  <a:lnTo>
                    <a:pt x="826" y="884"/>
                  </a:lnTo>
                  <a:lnTo>
                    <a:pt x="828" y="888"/>
                  </a:lnTo>
                  <a:lnTo>
                    <a:pt x="853" y="917"/>
                  </a:lnTo>
                  <a:lnTo>
                    <a:pt x="883" y="942"/>
                  </a:lnTo>
                  <a:lnTo>
                    <a:pt x="914" y="962"/>
                  </a:lnTo>
                  <a:lnTo>
                    <a:pt x="881" y="993"/>
                  </a:lnTo>
                  <a:lnTo>
                    <a:pt x="845" y="1015"/>
                  </a:lnTo>
                  <a:lnTo>
                    <a:pt x="807" y="1026"/>
                  </a:lnTo>
                  <a:lnTo>
                    <a:pt x="767" y="1030"/>
                  </a:lnTo>
                  <a:lnTo>
                    <a:pt x="727" y="1025"/>
                  </a:lnTo>
                  <a:lnTo>
                    <a:pt x="688" y="1011"/>
                  </a:lnTo>
                  <a:lnTo>
                    <a:pt x="650" y="990"/>
                  </a:lnTo>
                  <a:lnTo>
                    <a:pt x="613" y="962"/>
                  </a:lnTo>
                  <a:lnTo>
                    <a:pt x="608" y="959"/>
                  </a:lnTo>
                  <a:lnTo>
                    <a:pt x="605" y="959"/>
                  </a:lnTo>
                  <a:lnTo>
                    <a:pt x="600" y="959"/>
                  </a:lnTo>
                  <a:lnTo>
                    <a:pt x="597" y="962"/>
                  </a:lnTo>
                  <a:lnTo>
                    <a:pt x="593" y="965"/>
                  </a:lnTo>
                  <a:lnTo>
                    <a:pt x="592" y="970"/>
                  </a:lnTo>
                  <a:lnTo>
                    <a:pt x="593" y="973"/>
                  </a:lnTo>
                  <a:lnTo>
                    <a:pt x="597" y="978"/>
                  </a:lnTo>
                  <a:lnTo>
                    <a:pt x="633" y="1008"/>
                  </a:lnTo>
                  <a:lnTo>
                    <a:pt x="673" y="1031"/>
                  </a:lnTo>
                  <a:lnTo>
                    <a:pt x="712" y="1046"/>
                  </a:lnTo>
                  <a:lnTo>
                    <a:pt x="678" y="1078"/>
                  </a:lnTo>
                  <a:lnTo>
                    <a:pt x="641" y="1101"/>
                  </a:lnTo>
                  <a:lnTo>
                    <a:pt x="602" y="1116"/>
                  </a:lnTo>
                  <a:lnTo>
                    <a:pt x="560" y="1122"/>
                  </a:lnTo>
                  <a:lnTo>
                    <a:pt x="521" y="1120"/>
                  </a:lnTo>
                  <a:lnTo>
                    <a:pt x="480" y="1112"/>
                  </a:lnTo>
                  <a:lnTo>
                    <a:pt x="440" y="1094"/>
                  </a:lnTo>
                  <a:lnTo>
                    <a:pt x="402" y="1068"/>
                  </a:lnTo>
                  <a:lnTo>
                    <a:pt x="432" y="1043"/>
                  </a:lnTo>
                  <a:lnTo>
                    <a:pt x="456" y="1013"/>
                  </a:lnTo>
                  <a:lnTo>
                    <a:pt x="475" y="978"/>
                  </a:lnTo>
                  <a:lnTo>
                    <a:pt x="486" y="940"/>
                  </a:lnTo>
                  <a:lnTo>
                    <a:pt x="489" y="899"/>
                  </a:lnTo>
                  <a:lnTo>
                    <a:pt x="526" y="907"/>
                  </a:lnTo>
                  <a:lnTo>
                    <a:pt x="564" y="909"/>
                  </a:lnTo>
                  <a:lnTo>
                    <a:pt x="600" y="904"/>
                  </a:lnTo>
                  <a:lnTo>
                    <a:pt x="636" y="892"/>
                  </a:lnTo>
                  <a:lnTo>
                    <a:pt x="663" y="879"/>
                  </a:lnTo>
                  <a:lnTo>
                    <a:pt x="688" y="863"/>
                  </a:lnTo>
                  <a:lnTo>
                    <a:pt x="711" y="843"/>
                  </a:lnTo>
                  <a:lnTo>
                    <a:pt x="731" y="821"/>
                  </a:lnTo>
                  <a:lnTo>
                    <a:pt x="747" y="795"/>
                  </a:lnTo>
                  <a:lnTo>
                    <a:pt x="757" y="769"/>
                  </a:lnTo>
                  <a:lnTo>
                    <a:pt x="760" y="739"/>
                  </a:lnTo>
                  <a:lnTo>
                    <a:pt x="774" y="744"/>
                  </a:lnTo>
                  <a:lnTo>
                    <a:pt x="787" y="749"/>
                  </a:lnTo>
                  <a:lnTo>
                    <a:pt x="821" y="755"/>
                  </a:lnTo>
                  <a:lnTo>
                    <a:pt x="858" y="755"/>
                  </a:lnTo>
                  <a:lnTo>
                    <a:pt x="892" y="749"/>
                  </a:lnTo>
                  <a:lnTo>
                    <a:pt x="927" y="737"/>
                  </a:lnTo>
                  <a:lnTo>
                    <a:pt x="960" y="719"/>
                  </a:lnTo>
                  <a:lnTo>
                    <a:pt x="987" y="696"/>
                  </a:lnTo>
                  <a:lnTo>
                    <a:pt x="1010" y="669"/>
                  </a:lnTo>
                  <a:lnTo>
                    <a:pt x="1025" y="636"/>
                  </a:lnTo>
                  <a:lnTo>
                    <a:pt x="1066" y="643"/>
                  </a:lnTo>
                  <a:lnTo>
                    <a:pt x="1106" y="643"/>
                  </a:lnTo>
                  <a:lnTo>
                    <a:pt x="1144" y="636"/>
                  </a:lnTo>
                  <a:lnTo>
                    <a:pt x="1178" y="623"/>
                  </a:lnTo>
                  <a:lnTo>
                    <a:pt x="1210" y="603"/>
                  </a:lnTo>
                  <a:lnTo>
                    <a:pt x="1211" y="603"/>
                  </a:lnTo>
                  <a:lnTo>
                    <a:pt x="1215" y="602"/>
                  </a:lnTo>
                  <a:lnTo>
                    <a:pt x="1238" y="593"/>
                  </a:lnTo>
                  <a:lnTo>
                    <a:pt x="1259" y="593"/>
                  </a:lnTo>
                  <a:lnTo>
                    <a:pt x="1282" y="600"/>
                  </a:lnTo>
                  <a:lnTo>
                    <a:pt x="1304" y="612"/>
                  </a:lnTo>
                  <a:lnTo>
                    <a:pt x="1324" y="625"/>
                  </a:lnTo>
                  <a:lnTo>
                    <a:pt x="1340" y="640"/>
                  </a:lnTo>
                  <a:lnTo>
                    <a:pt x="1345" y="643"/>
                  </a:lnTo>
                  <a:lnTo>
                    <a:pt x="1350" y="643"/>
                  </a:lnTo>
                  <a:lnTo>
                    <a:pt x="1353" y="643"/>
                  </a:lnTo>
                  <a:lnTo>
                    <a:pt x="1358" y="640"/>
                  </a:lnTo>
                  <a:lnTo>
                    <a:pt x="1360" y="636"/>
                  </a:lnTo>
                  <a:lnTo>
                    <a:pt x="1362" y="631"/>
                  </a:lnTo>
                  <a:lnTo>
                    <a:pt x="1360" y="628"/>
                  </a:lnTo>
                  <a:lnTo>
                    <a:pt x="1358" y="623"/>
                  </a:lnTo>
                  <a:lnTo>
                    <a:pt x="1335" y="603"/>
                  </a:lnTo>
                  <a:lnTo>
                    <a:pt x="1309" y="585"/>
                  </a:lnTo>
                  <a:lnTo>
                    <a:pt x="1281" y="574"/>
                  </a:lnTo>
                  <a:lnTo>
                    <a:pt x="1251" y="567"/>
                  </a:lnTo>
                  <a:lnTo>
                    <a:pt x="1281" y="531"/>
                  </a:lnTo>
                  <a:lnTo>
                    <a:pt x="1307" y="489"/>
                  </a:lnTo>
                  <a:lnTo>
                    <a:pt x="1330" y="445"/>
                  </a:lnTo>
                  <a:lnTo>
                    <a:pt x="1330" y="440"/>
                  </a:lnTo>
                  <a:lnTo>
                    <a:pt x="1330" y="437"/>
                  </a:lnTo>
                  <a:lnTo>
                    <a:pt x="1329" y="432"/>
                  </a:lnTo>
                  <a:lnTo>
                    <a:pt x="1325" y="430"/>
                  </a:lnTo>
                  <a:lnTo>
                    <a:pt x="1322" y="427"/>
                  </a:lnTo>
                  <a:lnTo>
                    <a:pt x="1319" y="427"/>
                  </a:lnTo>
                  <a:lnTo>
                    <a:pt x="1315" y="427"/>
                  </a:lnTo>
                  <a:lnTo>
                    <a:pt x="1312" y="428"/>
                  </a:lnTo>
                  <a:lnTo>
                    <a:pt x="1309" y="433"/>
                  </a:lnTo>
                  <a:lnTo>
                    <a:pt x="1291" y="470"/>
                  </a:lnTo>
                  <a:lnTo>
                    <a:pt x="1269" y="504"/>
                  </a:lnTo>
                  <a:lnTo>
                    <a:pt x="1246" y="536"/>
                  </a:lnTo>
                  <a:lnTo>
                    <a:pt x="1218" y="564"/>
                  </a:lnTo>
                  <a:lnTo>
                    <a:pt x="1188" y="587"/>
                  </a:lnTo>
                  <a:lnTo>
                    <a:pt x="1155" y="603"/>
                  </a:lnTo>
                  <a:lnTo>
                    <a:pt x="1119" y="615"/>
                  </a:lnTo>
                  <a:lnTo>
                    <a:pt x="1079" y="618"/>
                  </a:lnTo>
                  <a:lnTo>
                    <a:pt x="1036" y="615"/>
                  </a:lnTo>
                  <a:lnTo>
                    <a:pt x="990" y="603"/>
                  </a:lnTo>
                  <a:lnTo>
                    <a:pt x="944" y="584"/>
                  </a:lnTo>
                  <a:lnTo>
                    <a:pt x="902" y="557"/>
                  </a:lnTo>
                  <a:lnTo>
                    <a:pt x="897" y="555"/>
                  </a:lnTo>
                  <a:lnTo>
                    <a:pt x="894" y="555"/>
                  </a:lnTo>
                  <a:lnTo>
                    <a:pt x="891" y="557"/>
                  </a:lnTo>
                  <a:lnTo>
                    <a:pt x="888" y="560"/>
                  </a:lnTo>
                  <a:lnTo>
                    <a:pt x="886" y="564"/>
                  </a:lnTo>
                  <a:lnTo>
                    <a:pt x="884" y="567"/>
                  </a:lnTo>
                  <a:lnTo>
                    <a:pt x="884" y="572"/>
                  </a:lnTo>
                  <a:lnTo>
                    <a:pt x="886" y="575"/>
                  </a:lnTo>
                  <a:lnTo>
                    <a:pt x="889" y="579"/>
                  </a:lnTo>
                  <a:lnTo>
                    <a:pt x="924" y="600"/>
                  </a:lnTo>
                  <a:lnTo>
                    <a:pt x="962" y="618"/>
                  </a:lnTo>
                  <a:lnTo>
                    <a:pt x="1002" y="631"/>
                  </a:lnTo>
                  <a:lnTo>
                    <a:pt x="987" y="660"/>
                  </a:lnTo>
                  <a:lnTo>
                    <a:pt x="967" y="684"/>
                  </a:lnTo>
                  <a:lnTo>
                    <a:pt x="942" y="702"/>
                  </a:lnTo>
                  <a:lnTo>
                    <a:pt x="914" y="716"/>
                  </a:lnTo>
                  <a:lnTo>
                    <a:pt x="883" y="726"/>
                  </a:lnTo>
                  <a:lnTo>
                    <a:pt x="851" y="729"/>
                  </a:lnTo>
                  <a:lnTo>
                    <a:pt x="818" y="729"/>
                  </a:lnTo>
                  <a:lnTo>
                    <a:pt x="787" y="722"/>
                  </a:lnTo>
                  <a:lnTo>
                    <a:pt x="759" y="712"/>
                  </a:lnTo>
                  <a:lnTo>
                    <a:pt x="757" y="712"/>
                  </a:lnTo>
                  <a:lnTo>
                    <a:pt x="755" y="707"/>
                  </a:lnTo>
                  <a:lnTo>
                    <a:pt x="752" y="706"/>
                  </a:lnTo>
                  <a:lnTo>
                    <a:pt x="749" y="704"/>
                  </a:lnTo>
                  <a:lnTo>
                    <a:pt x="744" y="704"/>
                  </a:lnTo>
                  <a:lnTo>
                    <a:pt x="717" y="683"/>
                  </a:lnTo>
                  <a:lnTo>
                    <a:pt x="694" y="653"/>
                  </a:lnTo>
                  <a:lnTo>
                    <a:pt x="678" y="622"/>
                  </a:lnTo>
                  <a:lnTo>
                    <a:pt x="668" y="589"/>
                  </a:lnTo>
                  <a:lnTo>
                    <a:pt x="666" y="584"/>
                  </a:lnTo>
                  <a:lnTo>
                    <a:pt x="663" y="580"/>
                  </a:lnTo>
                  <a:lnTo>
                    <a:pt x="660" y="580"/>
                  </a:lnTo>
                  <a:lnTo>
                    <a:pt x="655" y="580"/>
                  </a:lnTo>
                  <a:lnTo>
                    <a:pt x="651" y="580"/>
                  </a:lnTo>
                  <a:lnTo>
                    <a:pt x="648" y="582"/>
                  </a:lnTo>
                  <a:lnTo>
                    <a:pt x="645" y="585"/>
                  </a:lnTo>
                  <a:lnTo>
                    <a:pt x="643" y="590"/>
                  </a:lnTo>
                  <a:lnTo>
                    <a:pt x="645" y="595"/>
                  </a:lnTo>
                  <a:lnTo>
                    <a:pt x="656" y="635"/>
                  </a:lnTo>
                  <a:lnTo>
                    <a:pt x="676" y="669"/>
                  </a:lnTo>
                  <a:lnTo>
                    <a:pt x="703" y="701"/>
                  </a:lnTo>
                  <a:lnTo>
                    <a:pt x="736" y="726"/>
                  </a:lnTo>
                  <a:lnTo>
                    <a:pt x="736" y="754"/>
                  </a:lnTo>
                  <a:lnTo>
                    <a:pt x="729" y="778"/>
                  </a:lnTo>
                  <a:lnTo>
                    <a:pt x="716" y="802"/>
                  </a:lnTo>
                  <a:lnTo>
                    <a:pt x="699" y="821"/>
                  </a:lnTo>
                  <a:lnTo>
                    <a:pt x="678" y="840"/>
                  </a:lnTo>
                  <a:lnTo>
                    <a:pt x="655" y="854"/>
                  </a:lnTo>
                  <a:lnTo>
                    <a:pt x="630" y="868"/>
                  </a:lnTo>
                  <a:lnTo>
                    <a:pt x="607" y="878"/>
                  </a:lnTo>
                  <a:lnTo>
                    <a:pt x="570" y="886"/>
                  </a:lnTo>
                  <a:lnTo>
                    <a:pt x="534" y="886"/>
                  </a:lnTo>
                  <a:lnTo>
                    <a:pt x="499" y="878"/>
                  </a:lnTo>
                  <a:lnTo>
                    <a:pt x="466" y="863"/>
                  </a:lnTo>
                  <a:lnTo>
                    <a:pt x="435" y="843"/>
                  </a:lnTo>
                  <a:lnTo>
                    <a:pt x="410" y="818"/>
                  </a:lnTo>
                  <a:lnTo>
                    <a:pt x="407" y="815"/>
                  </a:lnTo>
                  <a:lnTo>
                    <a:pt x="402" y="813"/>
                  </a:lnTo>
                  <a:lnTo>
                    <a:pt x="399" y="813"/>
                  </a:lnTo>
                  <a:lnTo>
                    <a:pt x="395" y="816"/>
                  </a:lnTo>
                  <a:lnTo>
                    <a:pt x="392" y="818"/>
                  </a:lnTo>
                  <a:lnTo>
                    <a:pt x="390" y="821"/>
                  </a:lnTo>
                  <a:lnTo>
                    <a:pt x="390" y="826"/>
                  </a:lnTo>
                  <a:lnTo>
                    <a:pt x="390" y="831"/>
                  </a:lnTo>
                  <a:lnTo>
                    <a:pt x="392" y="835"/>
                  </a:lnTo>
                  <a:lnTo>
                    <a:pt x="413" y="858"/>
                  </a:lnTo>
                  <a:lnTo>
                    <a:pt x="438" y="876"/>
                  </a:lnTo>
                  <a:lnTo>
                    <a:pt x="465" y="891"/>
                  </a:lnTo>
                  <a:lnTo>
                    <a:pt x="465" y="927"/>
                  </a:lnTo>
                  <a:lnTo>
                    <a:pt x="456" y="960"/>
                  </a:lnTo>
                  <a:lnTo>
                    <a:pt x="443" y="990"/>
                  </a:lnTo>
                  <a:lnTo>
                    <a:pt x="423" y="1016"/>
                  </a:lnTo>
                  <a:lnTo>
                    <a:pt x="400" y="1038"/>
                  </a:lnTo>
                  <a:lnTo>
                    <a:pt x="372" y="1054"/>
                  </a:lnTo>
                  <a:lnTo>
                    <a:pt x="342" y="1064"/>
                  </a:lnTo>
                  <a:lnTo>
                    <a:pt x="306" y="1066"/>
                  </a:lnTo>
                  <a:lnTo>
                    <a:pt x="273" y="1064"/>
                  </a:lnTo>
                  <a:lnTo>
                    <a:pt x="243" y="1058"/>
                  </a:lnTo>
                  <a:lnTo>
                    <a:pt x="217" y="1049"/>
                  </a:lnTo>
                  <a:lnTo>
                    <a:pt x="210" y="1046"/>
                  </a:lnTo>
                  <a:lnTo>
                    <a:pt x="184" y="1026"/>
                  </a:lnTo>
                  <a:lnTo>
                    <a:pt x="164" y="1003"/>
                  </a:lnTo>
                  <a:lnTo>
                    <a:pt x="147" y="975"/>
                  </a:lnTo>
                  <a:lnTo>
                    <a:pt x="138" y="945"/>
                  </a:lnTo>
                  <a:lnTo>
                    <a:pt x="133" y="914"/>
                  </a:lnTo>
                  <a:lnTo>
                    <a:pt x="131" y="881"/>
                  </a:lnTo>
                  <a:lnTo>
                    <a:pt x="134" y="850"/>
                  </a:lnTo>
                  <a:lnTo>
                    <a:pt x="143" y="818"/>
                  </a:lnTo>
                  <a:lnTo>
                    <a:pt x="143" y="815"/>
                  </a:lnTo>
                  <a:lnTo>
                    <a:pt x="143" y="810"/>
                  </a:lnTo>
                  <a:lnTo>
                    <a:pt x="139" y="807"/>
                  </a:lnTo>
                  <a:lnTo>
                    <a:pt x="136" y="805"/>
                  </a:lnTo>
                  <a:lnTo>
                    <a:pt x="133" y="803"/>
                  </a:lnTo>
                  <a:lnTo>
                    <a:pt x="128" y="805"/>
                  </a:lnTo>
                  <a:lnTo>
                    <a:pt x="124" y="805"/>
                  </a:lnTo>
                  <a:lnTo>
                    <a:pt x="121" y="808"/>
                  </a:lnTo>
                  <a:lnTo>
                    <a:pt x="119" y="812"/>
                  </a:lnTo>
                  <a:lnTo>
                    <a:pt x="109" y="856"/>
                  </a:lnTo>
                  <a:lnTo>
                    <a:pt x="106" y="901"/>
                  </a:lnTo>
                  <a:lnTo>
                    <a:pt x="113" y="942"/>
                  </a:lnTo>
                  <a:lnTo>
                    <a:pt x="106" y="926"/>
                  </a:lnTo>
                  <a:lnTo>
                    <a:pt x="103" y="912"/>
                  </a:lnTo>
                  <a:lnTo>
                    <a:pt x="101" y="904"/>
                  </a:lnTo>
                  <a:lnTo>
                    <a:pt x="100" y="901"/>
                  </a:lnTo>
                  <a:lnTo>
                    <a:pt x="98" y="901"/>
                  </a:lnTo>
                  <a:lnTo>
                    <a:pt x="90" y="901"/>
                  </a:lnTo>
                  <a:lnTo>
                    <a:pt x="80" y="896"/>
                  </a:lnTo>
                  <a:lnTo>
                    <a:pt x="67" y="889"/>
                  </a:lnTo>
                  <a:lnTo>
                    <a:pt x="52" y="876"/>
                  </a:lnTo>
                  <a:lnTo>
                    <a:pt x="35" y="858"/>
                  </a:lnTo>
                  <a:lnTo>
                    <a:pt x="20" y="830"/>
                  </a:lnTo>
                  <a:lnTo>
                    <a:pt x="7" y="793"/>
                  </a:lnTo>
                  <a:lnTo>
                    <a:pt x="0" y="757"/>
                  </a:lnTo>
                  <a:lnTo>
                    <a:pt x="2" y="724"/>
                  </a:lnTo>
                  <a:lnTo>
                    <a:pt x="10" y="693"/>
                  </a:lnTo>
                  <a:lnTo>
                    <a:pt x="24" y="665"/>
                  </a:lnTo>
                  <a:lnTo>
                    <a:pt x="40" y="640"/>
                  </a:lnTo>
                  <a:lnTo>
                    <a:pt x="55" y="620"/>
                  </a:lnTo>
                  <a:lnTo>
                    <a:pt x="70" y="605"/>
                  </a:lnTo>
                  <a:lnTo>
                    <a:pt x="80" y="595"/>
                  </a:lnTo>
                  <a:lnTo>
                    <a:pt x="91" y="635"/>
                  </a:lnTo>
                  <a:lnTo>
                    <a:pt x="93" y="640"/>
                  </a:lnTo>
                  <a:lnTo>
                    <a:pt x="96" y="641"/>
                  </a:lnTo>
                  <a:lnTo>
                    <a:pt x="101" y="643"/>
                  </a:lnTo>
                  <a:lnTo>
                    <a:pt x="105" y="643"/>
                  </a:lnTo>
                  <a:lnTo>
                    <a:pt x="109" y="641"/>
                  </a:lnTo>
                  <a:lnTo>
                    <a:pt x="113" y="640"/>
                  </a:lnTo>
                  <a:lnTo>
                    <a:pt x="114" y="636"/>
                  </a:lnTo>
                  <a:lnTo>
                    <a:pt x="116" y="633"/>
                  </a:lnTo>
                  <a:lnTo>
                    <a:pt x="114" y="628"/>
                  </a:lnTo>
                  <a:lnTo>
                    <a:pt x="103" y="593"/>
                  </a:lnTo>
                  <a:lnTo>
                    <a:pt x="96" y="559"/>
                  </a:lnTo>
                  <a:lnTo>
                    <a:pt x="95" y="526"/>
                  </a:lnTo>
                  <a:lnTo>
                    <a:pt x="100" y="493"/>
                  </a:lnTo>
                  <a:lnTo>
                    <a:pt x="111" y="461"/>
                  </a:lnTo>
                  <a:lnTo>
                    <a:pt x="131" y="433"/>
                  </a:lnTo>
                  <a:lnTo>
                    <a:pt x="147" y="435"/>
                  </a:lnTo>
                  <a:lnTo>
                    <a:pt x="151" y="435"/>
                  </a:lnTo>
                  <a:lnTo>
                    <a:pt x="156" y="432"/>
                  </a:lnTo>
                  <a:lnTo>
                    <a:pt x="157" y="430"/>
                  </a:lnTo>
                  <a:lnTo>
                    <a:pt x="159" y="425"/>
                  </a:lnTo>
                  <a:lnTo>
                    <a:pt x="159" y="422"/>
                  </a:lnTo>
                  <a:lnTo>
                    <a:pt x="157" y="418"/>
                  </a:lnTo>
                  <a:lnTo>
                    <a:pt x="156" y="415"/>
                  </a:lnTo>
                  <a:lnTo>
                    <a:pt x="152" y="412"/>
                  </a:lnTo>
                  <a:lnTo>
                    <a:pt x="184" y="392"/>
                  </a:lnTo>
                  <a:lnTo>
                    <a:pt x="217" y="379"/>
                  </a:lnTo>
                  <a:lnTo>
                    <a:pt x="215" y="394"/>
                  </a:lnTo>
                  <a:lnTo>
                    <a:pt x="214" y="435"/>
                  </a:lnTo>
                  <a:lnTo>
                    <a:pt x="220" y="478"/>
                  </a:lnTo>
                  <a:lnTo>
                    <a:pt x="235" y="519"/>
                  </a:lnTo>
                  <a:lnTo>
                    <a:pt x="237" y="522"/>
                  </a:lnTo>
                  <a:lnTo>
                    <a:pt x="240" y="524"/>
                  </a:lnTo>
                  <a:lnTo>
                    <a:pt x="245" y="526"/>
                  </a:lnTo>
                  <a:lnTo>
                    <a:pt x="248" y="524"/>
                  </a:lnTo>
                  <a:lnTo>
                    <a:pt x="252" y="522"/>
                  </a:lnTo>
                  <a:lnTo>
                    <a:pt x="255" y="519"/>
                  </a:lnTo>
                  <a:lnTo>
                    <a:pt x="256" y="516"/>
                  </a:lnTo>
                  <a:lnTo>
                    <a:pt x="256" y="511"/>
                  </a:lnTo>
                  <a:lnTo>
                    <a:pt x="255" y="506"/>
                  </a:lnTo>
                  <a:lnTo>
                    <a:pt x="240" y="465"/>
                  </a:lnTo>
                  <a:lnTo>
                    <a:pt x="237" y="425"/>
                  </a:lnTo>
                  <a:lnTo>
                    <a:pt x="243" y="387"/>
                  </a:lnTo>
                  <a:lnTo>
                    <a:pt x="256" y="352"/>
                  </a:lnTo>
                  <a:lnTo>
                    <a:pt x="280" y="321"/>
                  </a:lnTo>
                  <a:lnTo>
                    <a:pt x="308" y="294"/>
                  </a:lnTo>
                  <a:lnTo>
                    <a:pt x="342" y="271"/>
                  </a:lnTo>
                  <a:lnTo>
                    <a:pt x="382" y="255"/>
                  </a:lnTo>
                  <a:lnTo>
                    <a:pt x="425" y="263"/>
                  </a:lnTo>
                  <a:lnTo>
                    <a:pt x="468" y="266"/>
                  </a:lnTo>
                  <a:lnTo>
                    <a:pt x="471" y="266"/>
                  </a:lnTo>
                  <a:lnTo>
                    <a:pt x="473" y="265"/>
                  </a:lnTo>
                  <a:lnTo>
                    <a:pt x="491" y="265"/>
                  </a:lnTo>
                  <a:lnTo>
                    <a:pt x="480" y="303"/>
                  </a:lnTo>
                  <a:lnTo>
                    <a:pt x="471" y="342"/>
                  </a:lnTo>
                  <a:lnTo>
                    <a:pt x="466" y="380"/>
                  </a:lnTo>
                  <a:lnTo>
                    <a:pt x="468" y="385"/>
                  </a:lnTo>
                  <a:lnTo>
                    <a:pt x="470" y="389"/>
                  </a:lnTo>
                  <a:lnTo>
                    <a:pt x="473" y="392"/>
                  </a:lnTo>
                  <a:lnTo>
                    <a:pt x="476" y="392"/>
                  </a:lnTo>
                  <a:lnTo>
                    <a:pt x="480" y="392"/>
                  </a:lnTo>
                  <a:lnTo>
                    <a:pt x="484" y="392"/>
                  </a:lnTo>
                  <a:lnTo>
                    <a:pt x="488" y="389"/>
                  </a:lnTo>
                  <a:lnTo>
                    <a:pt x="489" y="385"/>
                  </a:lnTo>
                  <a:lnTo>
                    <a:pt x="491" y="380"/>
                  </a:lnTo>
                  <a:lnTo>
                    <a:pt x="496" y="339"/>
                  </a:lnTo>
                  <a:lnTo>
                    <a:pt x="504" y="298"/>
                  </a:lnTo>
                  <a:lnTo>
                    <a:pt x="519" y="260"/>
                  </a:lnTo>
                  <a:lnTo>
                    <a:pt x="522" y="258"/>
                  </a:lnTo>
                  <a:lnTo>
                    <a:pt x="526" y="256"/>
                  </a:lnTo>
                  <a:lnTo>
                    <a:pt x="527" y="253"/>
                  </a:lnTo>
                  <a:lnTo>
                    <a:pt x="527" y="250"/>
                  </a:lnTo>
                  <a:lnTo>
                    <a:pt x="527" y="247"/>
                  </a:lnTo>
                  <a:lnTo>
                    <a:pt x="542" y="225"/>
                  </a:lnTo>
                  <a:lnTo>
                    <a:pt x="559" y="209"/>
                  </a:lnTo>
                  <a:lnTo>
                    <a:pt x="580" y="194"/>
                  </a:lnTo>
                  <a:lnTo>
                    <a:pt x="605" y="184"/>
                  </a:lnTo>
                  <a:lnTo>
                    <a:pt x="635" y="177"/>
                  </a:lnTo>
                  <a:lnTo>
                    <a:pt x="661" y="175"/>
                  </a:lnTo>
                  <a:lnTo>
                    <a:pt x="689" y="179"/>
                  </a:lnTo>
                  <a:lnTo>
                    <a:pt x="716" y="184"/>
                  </a:lnTo>
                  <a:lnTo>
                    <a:pt x="741" y="190"/>
                  </a:lnTo>
                  <a:lnTo>
                    <a:pt x="732" y="218"/>
                  </a:lnTo>
                  <a:lnTo>
                    <a:pt x="731" y="250"/>
                  </a:lnTo>
                  <a:lnTo>
                    <a:pt x="736" y="286"/>
                  </a:lnTo>
                  <a:lnTo>
                    <a:pt x="737" y="289"/>
                  </a:lnTo>
                  <a:lnTo>
                    <a:pt x="741" y="293"/>
                  </a:lnTo>
                  <a:lnTo>
                    <a:pt x="744" y="294"/>
                  </a:lnTo>
                  <a:lnTo>
                    <a:pt x="749" y="294"/>
                  </a:lnTo>
                  <a:lnTo>
                    <a:pt x="752" y="293"/>
                  </a:lnTo>
                  <a:lnTo>
                    <a:pt x="755" y="291"/>
                  </a:lnTo>
                  <a:lnTo>
                    <a:pt x="759" y="288"/>
                  </a:lnTo>
                  <a:lnTo>
                    <a:pt x="759" y="285"/>
                  </a:lnTo>
                  <a:lnTo>
                    <a:pt x="759" y="280"/>
                  </a:lnTo>
                  <a:lnTo>
                    <a:pt x="755" y="245"/>
                  </a:lnTo>
                  <a:lnTo>
                    <a:pt x="757" y="215"/>
                  </a:lnTo>
                  <a:lnTo>
                    <a:pt x="765" y="190"/>
                  </a:lnTo>
                  <a:lnTo>
                    <a:pt x="767" y="187"/>
                  </a:lnTo>
                  <a:lnTo>
                    <a:pt x="769" y="184"/>
                  </a:lnTo>
                  <a:lnTo>
                    <a:pt x="787" y="159"/>
                  </a:lnTo>
                  <a:lnTo>
                    <a:pt x="810" y="141"/>
                  </a:lnTo>
                  <a:lnTo>
                    <a:pt x="840" y="128"/>
                  </a:lnTo>
                  <a:lnTo>
                    <a:pt x="871" y="119"/>
                  </a:lnTo>
                  <a:lnTo>
                    <a:pt x="904" y="116"/>
                  </a:lnTo>
                  <a:lnTo>
                    <a:pt x="939" y="119"/>
                  </a:lnTo>
                  <a:lnTo>
                    <a:pt x="973" y="126"/>
                  </a:lnTo>
                  <a:lnTo>
                    <a:pt x="1006" y="139"/>
                  </a:lnTo>
                  <a:lnTo>
                    <a:pt x="1008" y="142"/>
                  </a:lnTo>
                  <a:lnTo>
                    <a:pt x="1013" y="144"/>
                  </a:lnTo>
                  <a:lnTo>
                    <a:pt x="1016" y="146"/>
                  </a:lnTo>
                  <a:lnTo>
                    <a:pt x="1044" y="164"/>
                  </a:lnTo>
                  <a:lnTo>
                    <a:pt x="1066" y="187"/>
                  </a:lnTo>
                  <a:lnTo>
                    <a:pt x="1084" y="213"/>
                  </a:lnTo>
                  <a:lnTo>
                    <a:pt x="1096" y="245"/>
                  </a:lnTo>
                  <a:lnTo>
                    <a:pt x="1097" y="250"/>
                  </a:lnTo>
                  <a:lnTo>
                    <a:pt x="1101" y="253"/>
                  </a:lnTo>
                  <a:lnTo>
                    <a:pt x="1104" y="253"/>
                  </a:lnTo>
                  <a:lnTo>
                    <a:pt x="1109" y="255"/>
                  </a:lnTo>
                  <a:lnTo>
                    <a:pt x="1112" y="253"/>
                  </a:lnTo>
                  <a:lnTo>
                    <a:pt x="1116" y="251"/>
                  </a:lnTo>
                  <a:lnTo>
                    <a:pt x="1119" y="248"/>
                  </a:lnTo>
                  <a:lnTo>
                    <a:pt x="1120" y="243"/>
                  </a:lnTo>
                  <a:lnTo>
                    <a:pt x="1119" y="238"/>
                  </a:lnTo>
                  <a:lnTo>
                    <a:pt x="1106" y="202"/>
                  </a:lnTo>
                  <a:lnTo>
                    <a:pt x="1086" y="172"/>
                  </a:lnTo>
                  <a:lnTo>
                    <a:pt x="1061" y="146"/>
                  </a:lnTo>
                  <a:lnTo>
                    <a:pt x="1031" y="124"/>
                  </a:lnTo>
                  <a:lnTo>
                    <a:pt x="1046" y="95"/>
                  </a:lnTo>
                  <a:lnTo>
                    <a:pt x="1068" y="68"/>
                  </a:lnTo>
                  <a:lnTo>
                    <a:pt x="1094" y="47"/>
                  </a:lnTo>
                  <a:lnTo>
                    <a:pt x="1124" y="28"/>
                  </a:lnTo>
                  <a:lnTo>
                    <a:pt x="1155" y="15"/>
                  </a:lnTo>
                  <a:lnTo>
                    <a:pt x="1188" y="5"/>
                  </a:lnTo>
                  <a:lnTo>
                    <a:pt x="1226" y="0"/>
                  </a:lnTo>
                  <a:close/>
                </a:path>
              </a:pathLst>
            </a:custGeom>
            <a:solidFill>
              <a:srgbClr val="85A64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14" name="Dikdörtgen 13">
            <a:extLst>
              <a:ext uri="{FF2B5EF4-FFF2-40B4-BE49-F238E27FC236}">
                <a16:creationId xmlns:a16="http://schemas.microsoft.com/office/drawing/2014/main" id="{F24877A1-D220-49DF-BDC2-DCC08B8A76B2}"/>
              </a:ext>
            </a:extLst>
          </p:cNvPr>
          <p:cNvSpPr/>
          <p:nvPr/>
        </p:nvSpPr>
        <p:spPr>
          <a:xfrm>
            <a:off x="2547331" y="1395648"/>
            <a:ext cx="6342039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Ezbere yönelik,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aşırı bilgi yüklü,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okul yaşamından zevk almaya yöneltmeyen, öğrenmenin </a:t>
            </a:r>
            <a:r>
              <a:rPr lang="tr-TR" sz="2400" dirty="0" err="1"/>
              <a:t>duyuşsal</a:t>
            </a:r>
            <a:r>
              <a:rPr lang="tr-TR" sz="2400" dirty="0"/>
              <a:t>, sezgisel yanını görmezden gelen,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öğrencinin yaşayarak öğrenip kendi sentezlerine varamadığı </a:t>
            </a:r>
            <a:r>
              <a:rPr lang="tr-TR" sz="2400" b="1" dirty="0"/>
              <a:t>bir eğitim anlayışıyla,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yetiştirmek durumunda olduğumuz </a:t>
            </a:r>
            <a:r>
              <a:rPr lang="tr-TR" sz="2400" b="1" dirty="0"/>
              <a:t>çağdaş insanın gereksinimlerinin </a:t>
            </a:r>
            <a:r>
              <a:rPr lang="tr-TR" sz="2400" dirty="0"/>
              <a:t>karşılanamayacağı görülmektedir. </a:t>
            </a:r>
          </a:p>
          <a:p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AC7847D-48F4-4942-B3BE-D08C31523725}"/>
              </a:ext>
            </a:extLst>
          </p:cNvPr>
          <p:cNvSpPr/>
          <p:nvPr/>
        </p:nvSpPr>
        <p:spPr>
          <a:xfrm>
            <a:off x="2483768" y="566124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San, I. (1991). </a:t>
            </a:r>
            <a:r>
              <a:rPr lang="tr-TR" sz="1000" dirty="0" err="1">
                <a:solidFill>
                  <a:srgbClr val="222222"/>
                </a:solidFill>
              </a:rPr>
              <a:t>Yaratici</a:t>
            </a:r>
            <a:r>
              <a:rPr lang="tr-TR" sz="1000" dirty="0">
                <a:solidFill>
                  <a:srgbClr val="222222"/>
                </a:solidFill>
              </a:rPr>
              <a:t> Drama </a:t>
            </a:r>
            <a:r>
              <a:rPr lang="tr-TR" sz="1000" dirty="0" err="1">
                <a:solidFill>
                  <a:srgbClr val="222222"/>
                </a:solidFill>
              </a:rPr>
              <a:t>Egitsel</a:t>
            </a:r>
            <a:r>
              <a:rPr lang="tr-TR" sz="1000" dirty="0">
                <a:solidFill>
                  <a:srgbClr val="222222"/>
                </a:solidFill>
              </a:rPr>
              <a:t> </a:t>
            </a:r>
            <a:r>
              <a:rPr lang="tr-TR" sz="1000" dirty="0" err="1">
                <a:solidFill>
                  <a:srgbClr val="222222"/>
                </a:solidFill>
              </a:rPr>
              <a:t>Boyutlari</a:t>
            </a:r>
            <a:r>
              <a:rPr lang="tr-TR" sz="1000" dirty="0">
                <a:solidFill>
                  <a:srgbClr val="222222"/>
                </a:solidFill>
              </a:rPr>
              <a:t>. </a:t>
            </a:r>
            <a:r>
              <a:rPr lang="tr-TR" sz="1000" i="1" dirty="0">
                <a:solidFill>
                  <a:srgbClr val="222222"/>
                </a:solidFill>
              </a:rPr>
              <a:t>Dokuz Eylül Üniversitesi Buca </a:t>
            </a:r>
            <a:r>
              <a:rPr lang="tr-TR" sz="1000" i="1" dirty="0" err="1">
                <a:solidFill>
                  <a:srgbClr val="222222"/>
                </a:solidFill>
              </a:rPr>
              <a:t>Egitim</a:t>
            </a:r>
            <a:r>
              <a:rPr lang="tr-TR" sz="1000" i="1" dirty="0">
                <a:solidFill>
                  <a:srgbClr val="222222"/>
                </a:solidFill>
              </a:rPr>
              <a:t> Fakültesi </a:t>
            </a:r>
            <a:r>
              <a:rPr lang="tr-TR" sz="1000" i="1" dirty="0" err="1">
                <a:solidFill>
                  <a:srgbClr val="222222"/>
                </a:solidFill>
              </a:rPr>
              <a:t>I.İzmir</a:t>
            </a:r>
            <a:r>
              <a:rPr lang="tr-TR" sz="1000" i="1" dirty="0">
                <a:solidFill>
                  <a:srgbClr val="222222"/>
                </a:solidFill>
              </a:rPr>
              <a:t> </a:t>
            </a:r>
            <a:r>
              <a:rPr lang="tr-TR" sz="1000" i="1" dirty="0" err="1">
                <a:solidFill>
                  <a:srgbClr val="222222"/>
                </a:solidFill>
              </a:rPr>
              <a:t>Egitim</a:t>
            </a:r>
            <a:r>
              <a:rPr lang="tr-TR" sz="1000" i="1" dirty="0">
                <a:solidFill>
                  <a:srgbClr val="222222"/>
                </a:solidFill>
              </a:rPr>
              <a:t> Kongresi</a:t>
            </a:r>
            <a:r>
              <a:rPr lang="tr-TR" sz="1000" dirty="0">
                <a:solidFill>
                  <a:srgbClr val="222222"/>
                </a:solidFill>
              </a:rPr>
              <a:t>, 25-27.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800194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5B843B-0C70-450C-B60D-DF50DFAF7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Niçin Eğitimde Yaratıcı Drama?</a:t>
            </a:r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C456159-300B-405A-963C-19313054E40F}"/>
              </a:ext>
            </a:extLst>
          </p:cNvPr>
          <p:cNvSpPr/>
          <p:nvPr/>
        </p:nvSpPr>
        <p:spPr>
          <a:xfrm>
            <a:off x="791580" y="1417638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Yaratıcı Drama ise,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 Tümel bir öğrenmeyi gerçekleştirebilecek özelliklere sahiptir;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Öğrencinin </a:t>
            </a:r>
            <a:r>
              <a:rPr lang="tr-TR" sz="2400" b="1" dirty="0"/>
              <a:t>bilişsel, </a:t>
            </a:r>
            <a:r>
              <a:rPr lang="tr-TR" sz="2400" b="1" dirty="0" err="1"/>
              <a:t>duyuşsal</a:t>
            </a:r>
            <a:r>
              <a:rPr lang="tr-TR" sz="2400" b="1" dirty="0"/>
              <a:t> ve </a:t>
            </a:r>
            <a:r>
              <a:rPr lang="tr-TR" sz="2400" b="1" dirty="0" err="1"/>
              <a:t>devinişsel</a:t>
            </a:r>
            <a:r>
              <a:rPr lang="tr-TR" sz="2400" b="1" dirty="0"/>
              <a:t> gelişim alanlarına</a:t>
            </a:r>
            <a:r>
              <a:rPr lang="tr-TR" sz="2400" dirty="0"/>
              <a:t> aynı anda hizmet eder.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Öğrenmenin </a:t>
            </a:r>
            <a:r>
              <a:rPr lang="tr-TR" sz="2400" b="1" dirty="0" err="1"/>
              <a:t>yaşantısal</a:t>
            </a:r>
            <a:r>
              <a:rPr lang="tr-TR" sz="2400" b="1" dirty="0"/>
              <a:t> hale getirildiği </a:t>
            </a:r>
            <a:r>
              <a:rPr lang="tr-TR" sz="2400" dirty="0"/>
              <a:t>uygulamalardan oluşur. 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F9703A8-7CAF-4BEF-8668-7968F28D2879}"/>
              </a:ext>
            </a:extLst>
          </p:cNvPr>
          <p:cNvSpPr/>
          <p:nvPr/>
        </p:nvSpPr>
        <p:spPr>
          <a:xfrm>
            <a:off x="2286000" y="5805264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900" dirty="0"/>
              <a:t>Akyol, A. K. (2003). Drama ve </a:t>
            </a:r>
            <a:r>
              <a:rPr lang="tr-TR" sz="900" dirty="0" err="1"/>
              <a:t>Dramanın</a:t>
            </a:r>
            <a:r>
              <a:rPr lang="tr-TR" sz="900" dirty="0"/>
              <a:t> Önemi. </a:t>
            </a:r>
            <a:r>
              <a:rPr lang="tr-TR" sz="900" i="1" dirty="0"/>
              <a:t>Türk Eğitim Bilimleri Dergisi</a:t>
            </a:r>
            <a:r>
              <a:rPr lang="tr-TR" sz="900" dirty="0"/>
              <a:t>, </a:t>
            </a:r>
            <a:r>
              <a:rPr lang="tr-TR" sz="900" i="1" dirty="0"/>
              <a:t>1</a:t>
            </a:r>
            <a:r>
              <a:rPr lang="tr-TR" sz="900" dirty="0"/>
              <a:t>(2).</a:t>
            </a:r>
          </a:p>
        </p:txBody>
      </p:sp>
    </p:spTree>
    <p:extLst>
      <p:ext uri="{BB962C8B-B14F-4D97-AF65-F5344CB8AC3E}">
        <p14:creationId xmlns:p14="http://schemas.microsoft.com/office/powerpoint/2010/main" val="1863497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5B843B-0C70-450C-B60D-DF50DFAF7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Niçin Eğitimde Yaratıcı Drama?</a:t>
            </a:r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C456159-300B-405A-963C-19313054E40F}"/>
              </a:ext>
            </a:extLst>
          </p:cNvPr>
          <p:cNvSpPr/>
          <p:nvPr/>
        </p:nvSpPr>
        <p:spPr>
          <a:xfrm>
            <a:off x="899592" y="1556792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Katılımcılar Eğitimde Yaratıcı Drama İle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Kendilerinin merkezde olduğu çeşitli dramatik süreçleri yaşarlar.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/>
              <a:t> Bu süreç içerisinde çeşitli rolleri üstlenen katılımcı, kendini ve çevresini daha iyi tanır, algılar ve  öngörüler geliştirir.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F9703A8-7CAF-4BEF-8668-7968F28D2879}"/>
              </a:ext>
            </a:extLst>
          </p:cNvPr>
          <p:cNvSpPr/>
          <p:nvPr/>
        </p:nvSpPr>
        <p:spPr>
          <a:xfrm>
            <a:off x="2286000" y="5805264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Adıgüzel, Ö. (2018). </a:t>
            </a:r>
            <a:r>
              <a:rPr lang="tr-TR" sz="1000" i="1" dirty="0">
                <a:solidFill>
                  <a:srgbClr val="222222"/>
                </a:solidFill>
              </a:rPr>
              <a:t>Eğitimde Yaratıcı Drama</a:t>
            </a:r>
            <a:r>
              <a:rPr lang="tr-TR" sz="1000" dirty="0">
                <a:solidFill>
                  <a:srgbClr val="222222"/>
                </a:solidFill>
              </a:rPr>
              <a:t>. Ankara: Yapı Kredi Yayınları.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37179869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44518</TotalTime>
  <Words>455</Words>
  <Application>Microsoft Office PowerPoint</Application>
  <PresentationFormat>Ekran Gösterisi (4:3)</PresentationFormat>
  <Paragraphs>82</Paragraphs>
  <Slides>11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Ofis Teması</vt:lpstr>
      <vt:lpstr>Eğitimde Yaratıcı Drama ve Beden ve Beden Eğitimi</vt:lpstr>
      <vt:lpstr>PowerPoint Sunusu</vt:lpstr>
      <vt:lpstr>Eğitimde Yaratıcı Drama </vt:lpstr>
      <vt:lpstr>  </vt:lpstr>
      <vt:lpstr>  </vt:lpstr>
      <vt:lpstr>Yaratıcı Dramanın Bir Amaç – Bir Ders Olarak  Kullanımı</vt:lpstr>
      <vt:lpstr>Niçin Eğitimde Yaratıcı Drama?</vt:lpstr>
      <vt:lpstr>Niçin Eğitimde Yaratıcı Drama?</vt:lpstr>
      <vt:lpstr>Niçin Eğitimde Yaratıcı Drama?</vt:lpstr>
      <vt:lpstr>PowerPoint Sunusu</vt:lpstr>
      <vt:lpstr>Niçin Eğitimde Yaratıcı Drama?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User</cp:lastModifiedBy>
  <cp:revision>1376</cp:revision>
  <dcterms:created xsi:type="dcterms:W3CDTF">2015-10-05T13:38:59Z</dcterms:created>
  <dcterms:modified xsi:type="dcterms:W3CDTF">2021-07-28T08:33:44Z</dcterms:modified>
</cp:coreProperties>
</file>