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Literatür Taraması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Literatür Taraması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Kuramsal tercihleri baştan sınırlandırmak</a:t>
            </a:r>
          </a:p>
          <a:p>
            <a:endParaRPr lang="tr-TR" dirty="0" smtClean="0"/>
          </a:p>
          <a:p>
            <a:r>
              <a:rPr lang="tr-TR" dirty="0" smtClean="0"/>
              <a:t>Özgün olmak</a:t>
            </a:r>
          </a:p>
          <a:p>
            <a:endParaRPr lang="tr-TR" dirty="0" smtClean="0"/>
          </a:p>
          <a:p>
            <a:r>
              <a:rPr lang="tr-TR" dirty="0" smtClean="0"/>
              <a:t>Literatürün nasıl ele alınacağı sorunu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Literatür Taraması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Temel fikirlerin kaynağı olan klasikler önemlidir.</a:t>
            </a:r>
          </a:p>
          <a:p>
            <a:r>
              <a:rPr lang="tr-TR" dirty="0" smtClean="0"/>
              <a:t>Bilim, birikerek ilerler.</a:t>
            </a:r>
          </a:p>
          <a:p>
            <a:r>
              <a:rPr lang="tr-TR" dirty="0" smtClean="0"/>
              <a:t>Mevcut literatürden yararlansa da yazar nihayetinde yeni bir şey söylemelidir.</a:t>
            </a:r>
          </a:p>
          <a:p>
            <a:r>
              <a:rPr lang="tr-TR" dirty="0" smtClean="0"/>
              <a:t>Elbette son kertede araştırmanızı literatürle ilişkilendirmek zorundasınız.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Literatür Taraması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Literatüre haddinden fazla takılmak öne süreceğiniz savı tehlikeye atabilir.</a:t>
            </a:r>
          </a:p>
          <a:p>
            <a:r>
              <a:rPr lang="tr-TR" dirty="0" smtClean="0"/>
              <a:t>İddianızı hakim yaklaşıma uyduracağım diye onu tamamen yok edebilirsiniz.</a:t>
            </a:r>
          </a:p>
          <a:p>
            <a:r>
              <a:rPr lang="tr-TR" dirty="0" smtClean="0"/>
              <a:t>Literatüre bakmak demek onu olduğu gibi almak, eleştirmemek, tezinizi ona uydurmak demek değildir.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Literatür Taraması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İddianızı hakim yaklaşıma uydurmaya çalışmamanız gerektiği gibi literatürü de kendi iddianıza uydurmaya çalışmayın.</a:t>
            </a:r>
          </a:p>
          <a:p>
            <a:r>
              <a:rPr lang="tr-TR" dirty="0" smtClean="0"/>
              <a:t>Literatürün “ideolojik hegemonyası” vardır.</a:t>
            </a:r>
          </a:p>
          <a:p>
            <a:r>
              <a:rPr lang="tr-TR" dirty="0" smtClean="0"/>
              <a:t>Siz farklı bir şey söylerseniz bunu ispatlamanız beklenir ama baskın fikrin böyle bir zorunluluğu yoktur</a:t>
            </a:r>
            <a:r>
              <a:rPr lang="tr-TR" dirty="0" smtClean="0"/>
              <a:t>.</a:t>
            </a:r>
          </a:p>
          <a:p>
            <a:r>
              <a:rPr lang="tr-TR" dirty="0" smtClean="0"/>
              <a:t>“Siz literatürü kullanın, onun sizi kullanmasına izin vermeyin.” (</a:t>
            </a:r>
            <a:r>
              <a:rPr lang="tr-TR" dirty="0" err="1" smtClean="0"/>
              <a:t>B</a:t>
            </a:r>
            <a:r>
              <a:rPr lang="tr-TR" dirty="0" err="1" smtClean="0"/>
              <a:t>ecker</a:t>
            </a:r>
            <a:r>
              <a:rPr lang="tr-TR" dirty="0" smtClean="0"/>
              <a:t>, 2013: 190)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Kaynak:</a:t>
            </a:r>
          </a:p>
          <a:p>
            <a:pPr>
              <a:buNone/>
            </a:pPr>
            <a:r>
              <a:rPr lang="tr-TR" dirty="0" smtClean="0"/>
              <a:t>	 </a:t>
            </a:r>
            <a:r>
              <a:rPr lang="tr-TR" dirty="0" err="1" smtClean="0"/>
              <a:t>Becker</a:t>
            </a:r>
            <a:r>
              <a:rPr lang="tr-TR" dirty="0" smtClean="0"/>
              <a:t>, </a:t>
            </a:r>
            <a:r>
              <a:rPr lang="tr-TR" dirty="0" err="1" smtClean="0"/>
              <a:t>Howard</a:t>
            </a:r>
            <a:r>
              <a:rPr lang="tr-TR" dirty="0" smtClean="0"/>
              <a:t> S</a:t>
            </a:r>
            <a:r>
              <a:rPr lang="tr-TR" i="1" dirty="0" smtClean="0"/>
              <a:t>. </a:t>
            </a:r>
            <a:r>
              <a:rPr lang="tr-TR" i="1" smtClean="0"/>
              <a:t>(2013) Sosyal </a:t>
            </a:r>
            <a:r>
              <a:rPr lang="tr-TR" i="1" dirty="0" smtClean="0"/>
              <a:t>Bilimcinin Yazma Çilesi, Yazımın Sosyal Organizasyonu Kuramı.</a:t>
            </a:r>
            <a:r>
              <a:rPr lang="tr-TR" dirty="0" smtClean="0"/>
              <a:t> (Ş. Geniş, </a:t>
            </a:r>
            <a:r>
              <a:rPr lang="tr-TR" dirty="0" err="1" smtClean="0"/>
              <a:t>çev</a:t>
            </a:r>
            <a:r>
              <a:rPr lang="tr-TR" dirty="0" smtClean="0"/>
              <a:t>.) Ankara: </a:t>
            </a:r>
            <a:r>
              <a:rPr lang="tr-TR" dirty="0" err="1" smtClean="0"/>
              <a:t>Heretik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145</Words>
  <Application>Microsoft Office PowerPoint</Application>
  <PresentationFormat>Ekran Gösterisi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Literatür Taraması</vt:lpstr>
      <vt:lpstr>Literatür Taraması</vt:lpstr>
      <vt:lpstr>Literatür Taraması</vt:lpstr>
      <vt:lpstr>Literatür Taraması</vt:lpstr>
      <vt:lpstr>Literatür Taraması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Literatür Taraması</dc:title>
  <dc:creator>irem yilmaz</dc:creator>
  <cp:lastModifiedBy>iremyilmaz</cp:lastModifiedBy>
  <cp:revision>6</cp:revision>
  <dcterms:created xsi:type="dcterms:W3CDTF">2017-11-16T13:23:34Z</dcterms:created>
  <dcterms:modified xsi:type="dcterms:W3CDTF">2017-11-20T14:40:01Z</dcterms:modified>
</cp:coreProperties>
</file>