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2"/>
  </p:notesMasterIdLst>
  <p:handoutMasterIdLst>
    <p:handoutMasterId r:id="rId13"/>
  </p:handoutMasterIdLst>
  <p:sldIdLst>
    <p:sldId id="668" r:id="rId4"/>
    <p:sldId id="607" r:id="rId5"/>
    <p:sldId id="692" r:id="rId6"/>
    <p:sldId id="694" r:id="rId7"/>
    <p:sldId id="695" r:id="rId8"/>
    <p:sldId id="696" r:id="rId9"/>
    <p:sldId id="699" r:id="rId10"/>
    <p:sldId id="700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402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29.02.2020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2/29/2020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2/29/2020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2/29/2020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2/29/2020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2/29/2020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2/29/2020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2/29/2020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2/29/2020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2/29/2020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2/29/2020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BİLGİ TEKNOLOJİLERİ VE KULLANIMI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32145" y="4213180"/>
            <a:ext cx="8479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DR. ARZUHAN BURCU GÜLTEKİN</a:t>
            </a:r>
          </a:p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SORUMLU ASİSTAN: EMİR SUNGUROĞLU</a:t>
            </a:r>
          </a:p>
          <a:p>
            <a:pPr algn="ctr">
              <a:spcAft>
                <a:spcPts val="0"/>
              </a:spcAft>
            </a:pPr>
            <a:endParaRPr lang="tr-TR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799098" y="1228397"/>
            <a:ext cx="7976912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MICROSOFT OFFICE POWERPOINT UYGULAMALARI -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53108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BİLGİ TEKNOLOJİLERİ	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313079" y="1858839"/>
            <a:ext cx="8198743" cy="366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  <a:spcAft>
                <a:spcPts val="0"/>
              </a:spcAft>
            </a:pPr>
            <a:r>
              <a:rPr lang="tr-T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tr-TR" sz="1400" b="1" dirty="0"/>
              <a:t>Dersin Öğrenme Kazanımı:</a:t>
            </a:r>
            <a:endParaRPr lang="tr-TR" sz="1400" dirty="0"/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Microsoft PowerPoint sunu programı ile sunum hazırlayabilme kazanımı elde edilmesi hedeflenmektedir.</a:t>
            </a:r>
          </a:p>
          <a:p>
            <a:r>
              <a:rPr lang="tr-TR" sz="1400" dirty="0"/>
              <a:t> </a:t>
            </a:r>
          </a:p>
          <a:p>
            <a:r>
              <a:rPr lang="tr-TR" sz="1400" b="1" dirty="0"/>
              <a:t>Dersin Kapsamı:</a:t>
            </a:r>
            <a:endParaRPr lang="tr-TR" sz="1400" dirty="0"/>
          </a:p>
          <a:p>
            <a:r>
              <a:rPr lang="tr-TR" sz="1400" dirty="0"/>
              <a:t>Microsoft PowerPoint programı ile bir sunum hazırlanacaktır.</a:t>
            </a:r>
          </a:p>
          <a:p>
            <a:r>
              <a:rPr lang="tr-TR" sz="1400" dirty="0"/>
              <a:t>Ayrıca bir sonraki derste sunmak üzere öğrencilere birer sunum konusu belirlenecektir.</a:t>
            </a:r>
          </a:p>
          <a:p>
            <a:r>
              <a:rPr lang="tr-TR" sz="1400" dirty="0"/>
              <a:t> </a:t>
            </a:r>
          </a:p>
          <a:p>
            <a:r>
              <a:rPr lang="tr-TR" sz="1400" b="1" dirty="0"/>
              <a:t>Kullanılan Öğretim Yöntem ve Tekniği:</a:t>
            </a:r>
            <a:endParaRPr lang="tr-TR" sz="1400" dirty="0"/>
          </a:p>
          <a:p>
            <a:r>
              <a:rPr lang="tr-TR" sz="1400" dirty="0"/>
              <a:t>Bilgisayar destekli sözlü sunum, anlatım, uygulama, soru ve cevap, ödev</a:t>
            </a:r>
          </a:p>
          <a:p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tr-TR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5" y="1282919"/>
            <a:ext cx="7346731" cy="413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2" y="1183473"/>
            <a:ext cx="7236372" cy="450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33" y="1560787"/>
            <a:ext cx="6161691" cy="34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66" y="1217393"/>
            <a:ext cx="5818133" cy="4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00" y="1245189"/>
            <a:ext cx="6049914" cy="44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26174</TotalTime>
  <Words>113</Words>
  <Application>Microsoft Office PowerPoint</Application>
  <PresentationFormat>Ekran Gösterisi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Windows Kullanıcısı</cp:lastModifiedBy>
  <cp:revision>981</cp:revision>
  <cp:lastPrinted>2016-10-24T07:53:35Z</cp:lastPrinted>
  <dcterms:created xsi:type="dcterms:W3CDTF">2016-09-18T09:35:24Z</dcterms:created>
  <dcterms:modified xsi:type="dcterms:W3CDTF">2020-02-29T07:00:29Z</dcterms:modified>
</cp:coreProperties>
</file>