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1F6C98-763F-44E9-979C-CC169692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BBF5DF9-917A-4C6C-83CC-51B8FF1E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2FEC-20E3-4CAA-B3B1-771A7886E51F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761AC82-50E5-424D-9907-4387DA37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CE35962-5979-4DC9-9D4A-8508DB79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5B39-D974-49CC-B748-8C12C25B1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00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58F5FCE-3317-45EB-B28F-ED602B72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CA8048-5F44-400E-A897-82A75BA62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BADC10-3B97-480E-A109-CDFC8A187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2FEC-20E3-4CAA-B3B1-771A7886E51F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2E56EB-FEF9-4E6F-9413-75F20D589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9980D0-2529-4BE9-850C-11046680B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15B39-D974-49CC-B748-8C12C25B12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23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2CE969B-DEDA-4827-A579-9CC7355E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EOB125-DOĞRU AKIM (D.C) DEVRE ANALİZİ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734080E-642F-436B-92C0-5BDBE54D8A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D1C0156-E38C-432C-A0D3-B182DE2B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9990677-C09E-49E9-85C7-A329F03739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B5391AC-2F8D-4C25-A52F-739A196B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B618FE8-0A92-4A60-9830-DC815DCA29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4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17FB026-0B45-4E0D-BDE2-F033E290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045D49-6313-4380-A234-D9B0C78351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4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3DB70A1-484C-4FFB-AADF-DE02FAC2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2B38013-F3FE-4708-9438-703D3D185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6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251FD24-12D0-4707-A9EE-E358C1F0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5C8E411-BBE6-408F-ABD3-D5957F8DE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2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262DC44-FABF-49D6-AE8B-083A07E6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81718BF-27B1-4207-AAE9-6179ECC8C2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5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AE4F93E-8306-4EFD-B36D-A8378108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chemeClr val="tx2"/>
                </a:solidFill>
              </a:rPr>
              <a:t>ELEKTRİK DEVRESİ ÇEŞİTLERİ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41A7ADD-B664-4160-8F57-D92C9BEC76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0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D6FA66B-30BC-4834-B04E-20092869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chemeClr val="tx2"/>
                </a:solidFill>
              </a:rPr>
              <a:t>ELEKTRİK DEVRESİ ÇEŞİTLERİ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E092CBD-2BF7-4EDE-A7A3-B85CF1A764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6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47B432C-F354-4C34-AE46-40C58B8A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chemeClr val="tx2"/>
                </a:solidFill>
              </a:rPr>
              <a:t>ELEKTRİK DEVRESİ ÇEŞİTLERİ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9204EBD-6AE7-4B0B-8DCF-8D583CC7C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8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A6DAA41-6922-4B4C-880A-B789791D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chemeClr val="tx2"/>
                </a:solidFill>
              </a:rPr>
              <a:t>YÜKLE ÜRETECİN BAĞLANTI ŞEKLİNE GÖRE ELEKTRİK DEVRELERİ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36B3FD9-E2E2-4208-9012-7F7A014B6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3B383B6-5C98-4E97-9DBF-EA26A930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2"/>
                </a:solidFill>
              </a:rPr>
              <a:t>Doğru ve alternatif akım kavramları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EA8A4E-4280-46C7-AA9D-2EC9A6343F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58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EE0D244-043C-4246-977D-F44741A3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chemeClr val="tx2"/>
                </a:solidFill>
              </a:rPr>
              <a:t>1. Seri Devre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9889F88-711E-4C8C-AE65-82CBE1CC76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4122435-E085-476E-8C77-6962EC36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chemeClr val="tx2"/>
                </a:solidFill>
              </a:rPr>
              <a:t>2. Paralel Devre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2DD95B8-0D52-4AB9-8BB2-9BB3B6E149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2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DBD23F8-BDEC-4A2A-8743-26579813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chemeClr val="tx2"/>
                </a:solidFill>
              </a:rPr>
              <a:t>3. SERİ Paralel Devre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DC76C6F-948E-4BB4-807A-4BD6B86B6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88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0E35281-1DE7-4BFD-94AD-AE338500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2"/>
                </a:solidFill>
              </a:rPr>
              <a:t>AKIMIN VE GERİLİM YÖNÜ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5BBC0BD-059F-4977-95D9-ED30C01E5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06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8A51C8B-7115-4B71-857E-41996CFF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EA28053-BDFA-47F3-A8A4-506462F4C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9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0C7B28F-0A08-40E7-9314-7C0E2F87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EA71ED-26DF-4EF2-A070-71AE02B31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1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F2C1A01-5C93-4654-9242-C279FAE9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2"/>
                </a:solidFill>
              </a:rPr>
              <a:t>AMPERMETRE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17F7504-E846-447C-9F58-8D9D81102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10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6229A69-ED37-4031-97AB-3DE0A267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2"/>
                </a:solidFill>
              </a:rPr>
              <a:t>VOLTMETRE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6EDE47-48FC-4C92-ACBC-252B1495C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3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8EDF702-4A9A-4EC9-AB6B-6A1FA4EE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2"/>
                </a:solidFill>
              </a:rPr>
              <a:t>DOĞRU AKIM (  DC )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C7275CF-6658-4075-89EC-65BD2813F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0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A418DFF-9EEE-4A00-B5B8-0CEBAC45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2"/>
                </a:solidFill>
              </a:rPr>
              <a:t>Doğru Akımın Nasıl Elde Edilir ?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A0A58F2-E9ED-4B36-AF72-872374B55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594F6F0-32DF-4C90-8CA2-503A0DF0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2"/>
                </a:solidFill>
              </a:rPr>
              <a:t>Doğru Akımın kullanıldığı yerler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942DC64-A6E4-4E38-A352-41CB1974ED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41E5C30-D4A6-483D-9077-B23CF343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2"/>
                </a:solidFill>
              </a:rPr>
              <a:t>Doğru ve alternatif akım kavramları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E7DC84-7044-46F7-B93C-C670D16CE0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7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B9BB8C3-966A-479A-AD76-0A1C638B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2"/>
                </a:solidFill>
              </a:rPr>
              <a:t>Doğru ve alternatif akım kavramları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0DC7048-78F7-414B-87BA-1398BB5E28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5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E695DE9-A704-4C1D-A271-A1A55ABA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2"/>
                </a:solidFill>
              </a:rPr>
              <a:t>Doğru ve alternatif akım kavramları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11C6179-5566-4925-8D18-11F0B5A40E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1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B9BC62F-7256-4E7C-B7DA-A43212E1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2"/>
                </a:solidFill>
              </a:rPr>
              <a:t>Doğru ve alternatif akım kavramları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C6DAAD-38C2-4DC8-B116-E525EF8FAB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Geniş ekran</PresentationFormat>
  <Paragraphs>19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EOB125-DOĞRU AKIM (D.C) DEVRE ANALİZİ</vt:lpstr>
      <vt:lpstr>Doğru ve alternatif akım kavramları</vt:lpstr>
      <vt:lpstr>DOĞRU AKIM (  DC )</vt:lpstr>
      <vt:lpstr>Doğru Akımın Nasıl Elde Edilir ?</vt:lpstr>
      <vt:lpstr>Doğru Akımın kullanıldığı yerler</vt:lpstr>
      <vt:lpstr>Doğru ve alternatif akım kavramları</vt:lpstr>
      <vt:lpstr>Doğru ve alternatif akım kavramları</vt:lpstr>
      <vt:lpstr>Doğru ve alternatif akım kavramları</vt:lpstr>
      <vt:lpstr>Doğru ve alternatif akım kavramları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ELEKTRİK DEVRESİ ÇEŞİTLERİ </vt:lpstr>
      <vt:lpstr>ELEKTRİK DEVRESİ ÇEŞİTLERİ </vt:lpstr>
      <vt:lpstr>ELEKTRİK DEVRESİ ÇEŞİTLERİ </vt:lpstr>
      <vt:lpstr>YÜKLE ÜRETECİN BAĞLANTI ŞEKLİNE GÖRE ELEKTRİK DEVRELERİ </vt:lpstr>
      <vt:lpstr>1. Seri Devre </vt:lpstr>
      <vt:lpstr>2. Paralel Devre </vt:lpstr>
      <vt:lpstr>3. SERİ Paralel Devre </vt:lpstr>
      <vt:lpstr>AKIMIN VE GERİLİM YÖNÜ</vt:lpstr>
      <vt:lpstr>PowerPoint Sunusu</vt:lpstr>
      <vt:lpstr>PowerPoint Sunusu</vt:lpstr>
      <vt:lpstr>AMPERMETRE</vt:lpstr>
      <vt:lpstr>VOLTMETRE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EOB125-DOĞRU AKIM (D.C) DEVRE ANALİZİ</dc:title>
  <dc:creator>hüseyin k.erdem</dc:creator>
  <cp:lastModifiedBy>hüseyin k.erdem</cp:lastModifiedBy>
  <cp:revision>1</cp:revision>
  <dcterms:created xsi:type="dcterms:W3CDTF">2021-02-10T20:26:33Z</dcterms:created>
  <dcterms:modified xsi:type="dcterms:W3CDTF">2021-02-10T20:26:33Z</dcterms:modified>
</cp:coreProperties>
</file>