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6"/>
  </p:notesMasterIdLst>
  <p:sldIdLst>
    <p:sldId id="629" r:id="rId2"/>
    <p:sldId id="636" r:id="rId3"/>
    <p:sldId id="637" r:id="rId4"/>
    <p:sldId id="63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ZU COLERI CIHAN" initials="AC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D09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9338" autoAdjust="0"/>
    <p:restoredTop sz="94660"/>
  </p:normalViewPr>
  <p:slideViewPr>
    <p:cSldViewPr>
      <p:cViewPr>
        <p:scale>
          <a:sx n="80" d="100"/>
          <a:sy n="80" d="100"/>
        </p:scale>
        <p:origin x="-852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CE1CB-8182-4EFC-B8F0-659B0E633FF8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32DDF-24DF-42B2-80F9-E0C7EEF74EE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İmmünoloji ve Aşılama Programı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Doğal ve adaptif immün yanıtlar canlılığı sürdürebilmek için gereklidir. Doğal immünitenin eksikliği tekrarlayan, kontrol-edilemeyen enfeksiyonlar yoluyla ölüme neden olur. Adaptif immün yanıtın eksikliğinde de kontrol edilemeyen enfeksiyon hastalıkları oluşur.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İmmünizasyon: </a:t>
            </a:r>
            <a:r>
              <a:rPr lang="tr-TR" dirty="0" smtClean="0"/>
              <a:t>Yapay aktif immüniteyi indüklemede kullanılan materyal olan antijen veya antijenlerin karışımı, bir </a:t>
            </a:r>
            <a:r>
              <a:rPr lang="tr-TR" b="1" dirty="0" smtClean="0"/>
              <a:t>aşı veya bir immünojen olarak bilinir ve bu şekilde </a:t>
            </a:r>
            <a:r>
              <a:rPr lang="tr-TR" dirty="0" smtClean="0"/>
              <a:t>immün yanıt üretilmesine de immünizasyon denilir.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tr-TR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Aktif İmmünite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Pasif İmmünite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Antijene maruz kalma; immünite antijeni enjekte ederek elde</a:t>
                      </a:r>
                    </a:p>
                    <a:p>
                      <a:r>
                        <a:rPr kumimoji="0"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edilir.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Antijene maruz kalma yok; immünite antikorları veya</a:t>
                      </a:r>
                    </a:p>
                    <a:p>
                      <a:r>
                        <a:rPr kumimoji="0"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antijence-reaktif T hücrelerini enjekte ederek sağlanır.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Spesifik yanıt bireysel elde edilen immüniteyle yapılır.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Spesifik immün yanıt ikincil bir konukçuda yapılır.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İmmün sistem antijenle aktive edilir; immünolojik bellek çalışmaktadır.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İmmün sistem aktivasyonu yoktur immünolojik bellek yoktur.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İmmün yanıt, bellekli hücrelerin uyarılması ile sürdürülebilir.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İmmünite korunamayabilir ve hızla azalır.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İmmün durum haftalar sonraki bir dönemde gelişir.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İmmünite hemen gelişir.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Sağlık Bakanlığı 2017 yılı çocuk aşalama takvimi</a:t>
            </a:r>
            <a:endParaRPr lang="tr-TR" sz="3200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34250" t="19968" r="21125" b="11555"/>
          <a:stretch>
            <a:fillRect/>
          </a:stretch>
        </p:blipFill>
        <p:spPr bwMode="auto">
          <a:xfrm>
            <a:off x="1835696" y="1484784"/>
            <a:ext cx="5976664" cy="515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4347</TotalTime>
  <Words>166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İmmünoloji ve Aşılama Programı</vt:lpstr>
      <vt:lpstr>Slide 2</vt:lpstr>
      <vt:lpstr>Slide 3</vt:lpstr>
      <vt:lpstr>Sağlık Bakanlığı 2017 yılı çocuk aşalama takvimi</vt:lpstr>
    </vt:vector>
  </TitlesOfParts>
  <Company>BIYOLOJI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 431</dc:title>
  <dc:creator>ARZU COLERI CIHAN</dc:creator>
  <cp:lastModifiedBy>ARZU</cp:lastModifiedBy>
  <cp:revision>498</cp:revision>
  <dcterms:created xsi:type="dcterms:W3CDTF">2014-09-17T10:19:17Z</dcterms:created>
  <dcterms:modified xsi:type="dcterms:W3CDTF">2017-01-31T21:37:43Z</dcterms:modified>
</cp:coreProperties>
</file>