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08" y="-5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E978-6772-4171-B51D-D2B74DFE2722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F321C-C338-4DE0-A209-53A925F75E3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E978-6772-4171-B51D-D2B74DFE2722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F321C-C338-4DE0-A209-53A925F75E3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E978-6772-4171-B51D-D2B74DFE2722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F321C-C338-4DE0-A209-53A925F75E3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E978-6772-4171-B51D-D2B74DFE2722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F321C-C338-4DE0-A209-53A925F75E3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E978-6772-4171-B51D-D2B74DFE2722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F321C-C338-4DE0-A209-53A925F75E3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E978-6772-4171-B51D-D2B74DFE2722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F321C-C338-4DE0-A209-53A925F75E30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E978-6772-4171-B51D-D2B74DFE2722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F321C-C338-4DE0-A209-53A925F75E3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E978-6772-4171-B51D-D2B74DFE2722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F321C-C338-4DE0-A209-53A925F75E3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E978-6772-4171-B51D-D2B74DFE2722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F321C-C338-4DE0-A209-53A925F75E3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E978-6772-4171-B51D-D2B74DFE2722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CDF321C-C338-4DE0-A209-53A925F75E3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E978-6772-4171-B51D-D2B74DFE2722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F321C-C338-4DE0-A209-53A925F75E3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000E978-6772-4171-B51D-D2B74DFE2722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2CDF321C-C338-4DE0-A209-53A925F75E3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Kurbana İlişkin İlk Belgeler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9605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Kurbana İlişkin İlk Belgeler</a:t>
            </a:r>
          </a:p>
          <a:p>
            <a:endParaRPr lang="tr-TR" dirty="0" smtClean="0"/>
          </a:p>
          <a:p>
            <a:r>
              <a:rPr lang="tr-TR" dirty="0" smtClean="0"/>
              <a:t>Arkeolojik veriler ışığında, </a:t>
            </a:r>
            <a:r>
              <a:rPr lang="tr-TR" dirty="0" err="1" smtClean="0"/>
              <a:t>Neandertal</a:t>
            </a:r>
            <a:r>
              <a:rPr lang="tr-TR" dirty="0" smtClean="0"/>
              <a:t> insanın </a:t>
            </a:r>
            <a:r>
              <a:rPr lang="tr-TR" dirty="0" err="1" smtClean="0"/>
              <a:t>dinamist</a:t>
            </a:r>
            <a:r>
              <a:rPr lang="tr-TR" dirty="0" smtClean="0"/>
              <a:t> dünya görüşü ve kesici aletler </a:t>
            </a:r>
          </a:p>
          <a:p>
            <a:r>
              <a:rPr lang="tr-TR" dirty="0" smtClean="0"/>
              <a:t>Neolitik sonrası bulgular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5312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Çeşitli toplumlardan örnekler </a:t>
            </a:r>
          </a:p>
          <a:p>
            <a:endParaRPr lang="tr-TR" dirty="0" smtClean="0"/>
          </a:p>
          <a:p>
            <a:r>
              <a:rPr lang="tr-TR" dirty="0" err="1" smtClean="0"/>
              <a:t>Aztek</a:t>
            </a:r>
            <a:endParaRPr lang="tr-TR" dirty="0" smtClean="0"/>
          </a:p>
          <a:p>
            <a:r>
              <a:rPr lang="tr-TR" dirty="0" smtClean="0"/>
              <a:t>Maya</a:t>
            </a:r>
          </a:p>
          <a:p>
            <a:r>
              <a:rPr lang="tr-TR" dirty="0" smtClean="0"/>
              <a:t>Sümer </a:t>
            </a:r>
          </a:p>
          <a:p>
            <a:r>
              <a:rPr lang="tr-TR" dirty="0" err="1" smtClean="0"/>
              <a:t>İnka</a:t>
            </a:r>
            <a:r>
              <a:rPr lang="tr-TR" dirty="0" smtClean="0"/>
              <a:t> </a:t>
            </a:r>
          </a:p>
          <a:p>
            <a:r>
              <a:rPr lang="tr-TR" dirty="0" smtClean="0"/>
              <a:t>Hitit</a:t>
            </a:r>
          </a:p>
          <a:p>
            <a:r>
              <a:rPr lang="tr-TR" dirty="0" smtClean="0"/>
              <a:t>Yunan ve Roma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2137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Tek tanrılı dinlerde kurban konusu</a:t>
            </a:r>
          </a:p>
          <a:p>
            <a:r>
              <a:rPr lang="tr-TR" dirty="0" smtClean="0"/>
              <a:t>Üç büyük dinde kurban  </a:t>
            </a:r>
          </a:p>
          <a:p>
            <a:r>
              <a:rPr lang="tr-TR" dirty="0" smtClean="0"/>
              <a:t>Tevrat</a:t>
            </a:r>
          </a:p>
          <a:p>
            <a:r>
              <a:rPr lang="tr-TR" dirty="0" smtClean="0"/>
              <a:t>İncil</a:t>
            </a:r>
          </a:p>
          <a:p>
            <a:r>
              <a:rPr lang="tr-TR" dirty="0" err="1" smtClean="0"/>
              <a:t>Kur’an</a:t>
            </a:r>
            <a:r>
              <a:rPr lang="tr-TR" dirty="0" smtClean="0"/>
              <a:t> </a:t>
            </a:r>
          </a:p>
          <a:p>
            <a:endParaRPr lang="tr-TR" dirty="0" smtClean="0"/>
          </a:p>
          <a:p>
            <a:r>
              <a:rPr lang="tr-TR" dirty="0" smtClean="0"/>
              <a:t>Eski Türk boylarında kurban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23205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Anadolu’da kurban</a:t>
            </a:r>
          </a:p>
          <a:p>
            <a:r>
              <a:rPr lang="tr-TR" dirty="0" smtClean="0"/>
              <a:t>Uşak ve Çankırı’da alan araştırmaları </a:t>
            </a:r>
          </a:p>
          <a:p>
            <a:r>
              <a:rPr lang="tr-TR" dirty="0" smtClean="0"/>
              <a:t>1990-1991 </a:t>
            </a:r>
          </a:p>
          <a:p>
            <a:r>
              <a:rPr lang="tr-TR" dirty="0" smtClean="0"/>
              <a:t>Çapar köyünde çalışma </a:t>
            </a:r>
          </a:p>
          <a:p>
            <a:endParaRPr lang="tr-TR" dirty="0" smtClean="0"/>
          </a:p>
          <a:p>
            <a:r>
              <a:rPr lang="tr-TR" dirty="0" smtClean="0"/>
              <a:t>İç kurban (kan tabusu) </a:t>
            </a:r>
          </a:p>
          <a:p>
            <a:r>
              <a:rPr lang="tr-TR" dirty="0" smtClean="0"/>
              <a:t>Dış kurban </a:t>
            </a:r>
          </a:p>
          <a:p>
            <a:endParaRPr lang="tr-TR" dirty="0" smtClean="0"/>
          </a:p>
          <a:p>
            <a:r>
              <a:rPr lang="tr-TR" dirty="0" smtClean="0"/>
              <a:t>Alevi-Bektaşiler </a:t>
            </a:r>
          </a:p>
          <a:p>
            <a:r>
              <a:rPr lang="tr-TR" dirty="0" smtClean="0"/>
              <a:t>Sosyal ve büyüsel özlü ritüeller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8470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Hacı </a:t>
            </a:r>
            <a:r>
              <a:rPr lang="tr-TR" dirty="0" err="1" smtClean="0"/>
              <a:t>Bektaş</a:t>
            </a:r>
            <a:r>
              <a:rPr lang="tr-TR" dirty="0" smtClean="0"/>
              <a:t> Veli’yi anma törenleri </a:t>
            </a:r>
          </a:p>
          <a:p>
            <a:endParaRPr lang="tr-TR" dirty="0" smtClean="0"/>
          </a:p>
          <a:p>
            <a:r>
              <a:rPr lang="tr-TR" dirty="0" smtClean="0"/>
              <a:t>Adak kurbanları </a:t>
            </a:r>
          </a:p>
          <a:p>
            <a:r>
              <a:rPr lang="tr-TR" dirty="0" smtClean="0"/>
              <a:t>Dinsel boyutu ağırlıklı bir “kuttören”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8713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Üretim</a:t>
            </a:r>
          </a:p>
          <a:p>
            <a:r>
              <a:rPr lang="tr-TR" dirty="0" smtClean="0"/>
              <a:t>Dağıtım</a:t>
            </a:r>
          </a:p>
          <a:p>
            <a:r>
              <a:rPr lang="tr-TR" dirty="0" smtClean="0"/>
              <a:t>Tüketim</a:t>
            </a:r>
          </a:p>
          <a:p>
            <a:r>
              <a:rPr lang="tr-TR" dirty="0" smtClean="0"/>
              <a:t>Yeniden Dağıtım </a:t>
            </a:r>
          </a:p>
          <a:p>
            <a:r>
              <a:rPr lang="tr-TR" dirty="0" smtClean="0"/>
              <a:t>İnanç sistemleri </a:t>
            </a:r>
          </a:p>
          <a:p>
            <a:r>
              <a:rPr lang="tr-TR" dirty="0" smtClean="0"/>
              <a:t>Anadolu’dan örnekler</a:t>
            </a:r>
          </a:p>
          <a:p>
            <a:r>
              <a:rPr lang="tr-TR" dirty="0" smtClean="0"/>
              <a:t>Alan çalışması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71633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</TotalTime>
  <Words>100</Words>
  <Application>Microsoft Office PowerPoint</Application>
  <PresentationFormat>Ekran Gösterisi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Açılar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Hp-Pc</dc:creator>
  <cp:lastModifiedBy>Hp-Pc</cp:lastModifiedBy>
  <cp:revision>2</cp:revision>
  <dcterms:created xsi:type="dcterms:W3CDTF">2020-09-28T18:31:14Z</dcterms:created>
  <dcterms:modified xsi:type="dcterms:W3CDTF">2020-09-28T18:32:46Z</dcterms:modified>
</cp:coreProperties>
</file>