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264" r:id="rId8"/>
    <p:sldId id="300" r:id="rId9"/>
    <p:sldId id="301" r:id="rId10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  <p:sld r:id="rId8"/>
        <p:sld r:id="rId9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İNSAN DAVRANIŞI VE SOSYAL ÇEVRE DERSİNİN SOSYAL HİZMET İLE İLGİSİ</a:t>
            </a:r>
            <a:br>
              <a:rPr lang="tr-TR" sz="3200" dirty="0"/>
            </a:br>
            <a:r>
              <a:rPr lang="tr-TR" sz="3200" b="1" dirty="0"/>
              <a:t> 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</a:t>
            </a:r>
            <a:r>
              <a:rPr lang="tr-TR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Hizmette Değerlendirmenin 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708483"/>
            <a:ext cx="9767252" cy="48882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Sosyal hizmet uygulaması genellikle çeşitli temel adımları içerir. İlk olarak, problem ya da durum dikkatle incelenir ve anlaşılır. İkinci olarak bir eylem planı gerçekleştirilir.</a:t>
            </a:r>
            <a:endParaRPr lang="tr-TR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i="1" dirty="0"/>
              <a:t>Müracaatçıyla ilgili belirlenen amaçlar ne ölçüde gerçekleştirildi? Sosyal hizmet sürecinde müdahalenin sonlandırılması gerekir. Sürecin bitirilmesi ve sağlanan başarının özetlenmesi bu kapsamdadır (</a:t>
            </a:r>
            <a:r>
              <a:rPr lang="tr-TR" sz="2800" i="1" dirty="0" err="1"/>
              <a:t>Kirst</a:t>
            </a:r>
            <a:r>
              <a:rPr lang="tr-TR" sz="2800" i="1" dirty="0"/>
              <a:t>-</a:t>
            </a:r>
            <a:r>
              <a:rPr lang="tr-TR" sz="2800" i="1" dirty="0" err="1"/>
              <a:t>Ashman</a:t>
            </a:r>
            <a:r>
              <a:rPr lang="tr-TR" sz="2800" i="1" dirty="0"/>
              <a:t> &amp; </a:t>
            </a:r>
            <a:r>
              <a:rPr lang="tr-TR" sz="2800" i="1" dirty="0" err="1"/>
              <a:t>Hull</a:t>
            </a:r>
            <a:r>
              <a:rPr lang="tr-TR" sz="2800" i="1" dirty="0"/>
              <a:t>, 2012b).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42693622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Müracaatçılar sosyal hizmet uzmanlarına sorunlarla ve ihtiyaçlarla gelir. Uzmanın müracaatçıya yardımcı olabilmesi için bu sorunları ve ihtiyaçları anlaması gerekir. </a:t>
            </a:r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Yaşam Boyu Gelişim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İnsan davranışının anlaşılması ve değerlendirilmesi için bireyin gelişimi hakkında da bilgi sahibi olmak gerektirir. </a:t>
            </a:r>
          </a:p>
        </p:txBody>
      </p:sp>
    </p:spTree>
    <p:extLst>
      <p:ext uri="{BB962C8B-B14F-4D97-AF65-F5344CB8AC3E}">
        <p14:creationId xmlns:p14="http://schemas.microsoft.com/office/powerpoint/2010/main" val="2710355515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pPr algn="just"/>
            <a:r>
              <a:rPr lang="tr-TR" sz="3200" i="1" dirty="0"/>
              <a:t>Bireyin bütüncül bir şekilde değerlendirilmesi için </a:t>
            </a:r>
            <a:r>
              <a:rPr lang="tr-TR" sz="3200" i="1" dirty="0" err="1"/>
              <a:t>biyo</a:t>
            </a:r>
            <a:r>
              <a:rPr lang="tr-TR" sz="3200" i="1" dirty="0"/>
              <a:t>-</a:t>
            </a:r>
            <a:r>
              <a:rPr lang="tr-TR" sz="3200" i="1" dirty="0" err="1"/>
              <a:t>psiko</a:t>
            </a:r>
            <a:r>
              <a:rPr lang="tr-TR" sz="3200" i="1" dirty="0"/>
              <a:t>-sosyal perspektifin benimsenmesi gerekmektedir</a:t>
            </a:r>
          </a:p>
          <a:p>
            <a:pPr algn="just"/>
            <a:r>
              <a:rPr lang="tr-TR" sz="3200" i="1" dirty="0"/>
              <a:t>Biyolojik gelişme ve biyolojik kuramlar kişinin yaşamının fiziksel yanıyla ilgilenir.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1285580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499682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tr-TR" sz="2400" i="1" dirty="0"/>
              <a:t>Psikolojik gelişme bireylerin işlevlerini, bilişsel ve düşünce süreçlerini temel alır. </a:t>
            </a:r>
          </a:p>
          <a:p>
            <a:pPr algn="just">
              <a:lnSpc>
                <a:spcPct val="200000"/>
              </a:lnSpc>
            </a:pPr>
            <a:r>
              <a:rPr lang="tr-TR" sz="2400" i="1" dirty="0"/>
              <a:t>sosyal gelişme insanların toplumsal çevrelerindeki diğer insanlarla olan etkileşimlerini ele alır. </a:t>
            </a:r>
            <a:endParaRPr lang="tr-TR" sz="2400"/>
          </a:p>
          <a:p>
            <a:pPr algn="just">
              <a:lnSpc>
                <a:spcPct val="200000"/>
              </a:lnSpc>
            </a:pP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560686692"/>
      </p:ext>
    </p:extLst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27017"/>
            <a:ext cx="8915400" cy="528420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70000"/>
              </a:lnSpc>
            </a:pPr>
            <a:r>
              <a:rPr lang="tr-TR" sz="4000" dirty="0"/>
              <a:t>Gelişimin bu yönleri </a:t>
            </a:r>
            <a:r>
              <a:rPr lang="tr-TR" sz="4000" i="1" dirty="0" err="1"/>
              <a:t>biyo</a:t>
            </a:r>
            <a:r>
              <a:rPr lang="tr-TR" sz="4000" i="1" dirty="0"/>
              <a:t>-</a:t>
            </a:r>
            <a:r>
              <a:rPr lang="tr-TR" sz="4000" i="1" dirty="0" err="1"/>
              <a:t>psiko</a:t>
            </a:r>
            <a:r>
              <a:rPr lang="tr-TR" sz="4000" i="1" dirty="0"/>
              <a:t>-sosyal gelişim olarak adlandırılabilir. Bu üç boyut karşılıklı olarak birbirini etkiler. Kimi zaman, aralarındaki sınırlar net değildir. </a:t>
            </a:r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/>
          </a:p>
          <a:p>
            <a:r>
              <a:rPr lang="tr-TR" dirty="0" err="1"/>
              <a:t>Zastrow</a:t>
            </a:r>
            <a:r>
              <a:rPr lang="tr-TR" dirty="0"/>
              <a:t>, C., &amp; </a:t>
            </a:r>
            <a:r>
              <a:rPr lang="tr-TR" dirty="0" err="1"/>
              <a:t>Kirst</a:t>
            </a:r>
            <a:r>
              <a:rPr lang="tr-TR" dirty="0"/>
              <a:t>-</a:t>
            </a:r>
            <a:r>
              <a:rPr lang="tr-TR" dirty="0" err="1"/>
              <a:t>Ashman</a:t>
            </a:r>
            <a:r>
              <a:rPr lang="tr-TR" dirty="0"/>
              <a:t>, K. K. (2014). İnsan davranışı ve sosyal çevre I (1. Baskı). </a:t>
            </a:r>
            <a:r>
              <a:rPr lang="tr-TR" i="1" dirty="0"/>
              <a:t>Ankara: </a:t>
            </a:r>
            <a:r>
              <a:rPr lang="tr-TR" i="1" dirty="0" err="1"/>
              <a:t>Nika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510</TotalTime>
  <Words>263</Words>
  <Application>Microsoft Office PowerPoint</Application>
  <PresentationFormat>Geniş ekran</PresentationFormat>
  <Paragraphs>17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  <vt:variant>
        <vt:lpstr>Özel Gösteriler</vt:lpstr>
      </vt:variant>
      <vt:variant>
        <vt:i4>1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Duman</vt:lpstr>
      <vt:lpstr>İNSAN DAVRANIŞI VE SOSYAL ÇEVRE DERSİNİN SOSYAL HİZMET İLE İLGİSİ  </vt:lpstr>
      <vt:lpstr>Sosyal Hizmette Değerlendirmenin Önemi</vt:lpstr>
      <vt:lpstr>PowerPoint Sunusu</vt:lpstr>
      <vt:lpstr>PowerPoint Sunusu</vt:lpstr>
      <vt:lpstr>Yaşam Boyu Gelişim</vt:lpstr>
      <vt:lpstr> 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67</cp:revision>
  <dcterms:created xsi:type="dcterms:W3CDTF">2014-05-19T11:47:06Z</dcterms:created>
  <dcterms:modified xsi:type="dcterms:W3CDTF">2021-11-16T13:50:14Z</dcterms:modified>
</cp:coreProperties>
</file>