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20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Türkiye’de Karşılaştırmalı Hukukun Gelişimi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Türkiye’de Karşılaştırmalı Hukukun Gelişimi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Salt İslam Hukuku Dönemi: </a:t>
            </a:r>
            <a:r>
              <a:rPr lang="tr-TR" dirty="0" smtClean="0">
                <a:solidFill>
                  <a:srgbClr val="002060"/>
                </a:solidFill>
              </a:rPr>
              <a:t>Osmanlı </a:t>
            </a:r>
            <a:r>
              <a:rPr lang="tr-TR" dirty="0" err="1" smtClean="0">
                <a:solidFill>
                  <a:srgbClr val="002060"/>
                </a:solidFill>
              </a:rPr>
              <a:t>İmp</a:t>
            </a:r>
            <a:r>
              <a:rPr lang="tr-TR" dirty="0" smtClean="0">
                <a:solidFill>
                  <a:srgbClr val="002060"/>
                </a:solidFill>
              </a:rPr>
              <a:t>. Kuruluşundan 1299-3 Kasım 1939 Tanzimat Fermanına kadar uzanan dönem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Karşılaştırmalı hukuk çalışmalarına rastlanmamaktadır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İslam-Batı Hukuku Dönemi: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Mecelle-Fransız Medeni Kanunu’nun iktibas edilmesi düşüncesi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Türkiye’de Karşılaştırmalı Hukukun Gelişimi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İslam-Batı Hukuku Dönemi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Bu dönemde hem hukuk ikiliği hem de yeni koşullar yabancı hukukların incelenmesini gerekli kılmış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Üniversitelerin kurulması, yeni kanunlara ve Avrupa kökenli hukuk alanına ilişkin dersler konulması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1903 yılında Mukayeseli Mevzuat Dersi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1910 yılında reform ve Roma hukuku, </a:t>
            </a:r>
            <a:r>
              <a:rPr lang="tr-TR" dirty="0" err="1" smtClean="0">
                <a:solidFill>
                  <a:srgbClr val="002060"/>
                </a:solidFill>
              </a:rPr>
              <a:t>mukayase</a:t>
            </a:r>
            <a:r>
              <a:rPr lang="tr-TR" dirty="0" smtClean="0">
                <a:solidFill>
                  <a:srgbClr val="002060"/>
                </a:solidFill>
              </a:rPr>
              <a:t>-i hukuk-u ceza, mukayese-i hukuk-u esasi, </a:t>
            </a:r>
            <a:r>
              <a:rPr lang="tr-TR" dirty="0" err="1" smtClean="0">
                <a:solidFill>
                  <a:srgbClr val="002060"/>
                </a:solidFill>
              </a:rPr>
              <a:t>mukayesi</a:t>
            </a:r>
            <a:r>
              <a:rPr lang="tr-TR" dirty="0" smtClean="0">
                <a:solidFill>
                  <a:srgbClr val="002060"/>
                </a:solidFill>
              </a:rPr>
              <a:t>-i </a:t>
            </a:r>
            <a:r>
              <a:rPr lang="tr-TR" dirty="0" err="1" smtClean="0">
                <a:solidFill>
                  <a:srgbClr val="002060"/>
                </a:solidFill>
              </a:rPr>
              <a:t>kavanini</a:t>
            </a:r>
            <a:r>
              <a:rPr lang="tr-TR" dirty="0" smtClean="0">
                <a:solidFill>
                  <a:srgbClr val="002060"/>
                </a:solidFill>
              </a:rPr>
              <a:t> medeniye gibi derslerin eklenmesi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Türkiye’de Karşılaştırmalı Hukukun Gelişimi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Laik Batı Hukuk Dönemi: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Lozan Anlaşması ile hukuk ve yargılama düzenlerinin yeniden düzenlenmesi taahhüdü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1926 İsviçre Medeni Kanunu’nun iktibas edilmesi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Bir taraftan </a:t>
            </a:r>
            <a:r>
              <a:rPr lang="tr-TR" dirty="0" err="1" smtClean="0">
                <a:solidFill>
                  <a:srgbClr val="002060"/>
                </a:solidFill>
              </a:rPr>
              <a:t>islam</a:t>
            </a:r>
            <a:r>
              <a:rPr lang="tr-TR" dirty="0" smtClean="0">
                <a:solidFill>
                  <a:srgbClr val="002060"/>
                </a:solidFill>
              </a:rPr>
              <a:t>-batı hukuk döneminde var olan bazı derslerin çıkarılması, diğer taraftan 1949 yılında Mukayeseli Hukuk Enstitüsü’nün kurulması</a:t>
            </a:r>
          </a:p>
        </p:txBody>
      </p:sp>
    </p:spTree>
    <p:extLst>
      <p:ext uri="{BB962C8B-B14F-4D97-AF65-F5344CB8AC3E}">
        <p14:creationId xmlns:p14="http://schemas.microsoft.com/office/powerpoint/2010/main" val="372376926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158</Words>
  <Application>Microsoft Office PowerPoint</Application>
  <PresentationFormat>Ekran Gösterisi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Türkiye’de Karşılaştırmalı Hukukun Gelişimi</vt:lpstr>
      <vt:lpstr>Türkiye’de Karşılaştırmalı Hukukun Gelişimi</vt:lpstr>
      <vt:lpstr>Türkiye’de Karşılaştırmalı Hukukun Gelişimi</vt:lpstr>
      <vt:lpstr>Türkiye’de Karşılaştırmalı Hukukun Gelişimi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18</cp:revision>
  <dcterms:created xsi:type="dcterms:W3CDTF">2017-11-08T12:42:18Z</dcterms:created>
  <dcterms:modified xsi:type="dcterms:W3CDTF">2017-11-09T09:00:08Z</dcterms:modified>
</cp:coreProperties>
</file>