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6" r:id="rId1"/>
  </p:sldMasterIdLst>
  <p:sldIdLst>
    <p:sldId id="266" r:id="rId2"/>
    <p:sldId id="256" r:id="rId3"/>
    <p:sldId id="257"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B86AFA-BAF9-4415-9D97-6A4F47C274F2}" v="29" dt="2026-04-01T08:37:50.824"/>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undo custSel addSld delSld modSld sldOrd">
      <pc:chgData name="Oğuz Özbek" userId="3b5392101ca4e401" providerId="LiveId" clId="{5BE88E52-E907-4C43-BBCB-13D4B516CB9A}" dt="2026-04-01T08:42:25.377" v="229" actId="47"/>
      <pc:docMkLst>
        <pc:docMk/>
      </pc:docMkLst>
      <pc:sldChg chg="addSp delSp modSp mod modClrScheme chgLayout">
        <pc:chgData name="Oğuz Özbek" userId="3b5392101ca4e401" providerId="LiveId" clId="{5BE88E52-E907-4C43-BBCB-13D4B516CB9A}" dt="2026-04-01T08:20:16.455" v="130" actId="1076"/>
        <pc:sldMkLst>
          <pc:docMk/>
          <pc:sldMk cId="3397291711" sldId="256"/>
        </pc:sldMkLst>
        <pc:spChg chg="add del mod ord">
          <ac:chgData name="Oğuz Özbek" userId="3b5392101ca4e401" providerId="LiveId" clId="{5BE88E52-E907-4C43-BBCB-13D4B516CB9A}" dt="2026-04-01T08:17:51.079" v="100" actId="478"/>
          <ac:spMkLst>
            <pc:docMk/>
            <pc:sldMk cId="3397291711" sldId="256"/>
            <ac:spMk id="2" creationId="{3FA240CA-6E78-C0BF-38F8-6342BE520449}"/>
          </ac:spMkLst>
        </pc:spChg>
        <pc:spChg chg="del mod">
          <ac:chgData name="Oğuz Özbek" userId="3b5392101ca4e401" providerId="LiveId" clId="{5BE88E52-E907-4C43-BBCB-13D4B516CB9A}" dt="2026-04-01T08:11:51.976" v="1"/>
          <ac:spMkLst>
            <pc:docMk/>
            <pc:sldMk cId="3397291711" sldId="256"/>
            <ac:spMk id="4" creationId="{00000000-0000-0000-0000-000000000000}"/>
          </ac:spMkLst>
        </pc:spChg>
        <pc:spChg chg="mod ord">
          <ac:chgData name="Oğuz Özbek" userId="3b5392101ca4e401" providerId="LiveId" clId="{5BE88E52-E907-4C43-BBCB-13D4B516CB9A}" dt="2026-04-01T08:19:13.490" v="122" actId="1076"/>
          <ac:spMkLst>
            <pc:docMk/>
            <pc:sldMk cId="3397291711" sldId="256"/>
            <ac:spMk id="5" creationId="{00000000-0000-0000-0000-000000000000}"/>
          </ac:spMkLst>
        </pc:spChg>
        <pc:spChg chg="add mod">
          <ac:chgData name="Oğuz Özbek" userId="3b5392101ca4e401" providerId="LiveId" clId="{5BE88E52-E907-4C43-BBCB-13D4B516CB9A}" dt="2026-04-01T08:20:16.455" v="130" actId="1076"/>
          <ac:spMkLst>
            <pc:docMk/>
            <pc:sldMk cId="3397291711" sldId="256"/>
            <ac:spMk id="7" creationId="{ADDA8F5B-398A-5E6A-82B1-2ED6C8BFDC2A}"/>
          </ac:spMkLst>
        </pc:spChg>
        <pc:graphicFrameChg chg="add mod modGraphic">
          <ac:chgData name="Oğuz Özbek" userId="3b5392101ca4e401" providerId="LiveId" clId="{5BE88E52-E907-4C43-BBCB-13D4B516CB9A}" dt="2026-04-01T08:20:12.252" v="129" actId="1076"/>
          <ac:graphicFrameMkLst>
            <pc:docMk/>
            <pc:sldMk cId="3397291711" sldId="256"/>
            <ac:graphicFrameMk id="3" creationId="{64931D7D-B7F4-012F-003B-632027322BA4}"/>
          </ac:graphicFrameMkLst>
        </pc:graphicFrameChg>
      </pc:sldChg>
      <pc:sldChg chg="addSp delSp modSp new mod modClrScheme chgLayout">
        <pc:chgData name="Oğuz Özbek" userId="3b5392101ca4e401" providerId="LiveId" clId="{5BE88E52-E907-4C43-BBCB-13D4B516CB9A}" dt="2026-04-01T08:26:36.192" v="167" actId="207"/>
        <pc:sldMkLst>
          <pc:docMk/>
          <pc:sldMk cId="1656646709" sldId="257"/>
        </pc:sldMkLst>
        <pc:spChg chg="del mod">
          <ac:chgData name="Oğuz Özbek" userId="3b5392101ca4e401" providerId="LiveId" clId="{5BE88E52-E907-4C43-BBCB-13D4B516CB9A}" dt="2026-04-01T08:13:59.599" v="42" actId="700"/>
          <ac:spMkLst>
            <pc:docMk/>
            <pc:sldMk cId="1656646709" sldId="257"/>
            <ac:spMk id="2" creationId="{2CD1DF36-DDAD-3D18-AF18-041EBD4437DF}"/>
          </ac:spMkLst>
        </pc:spChg>
        <pc:spChg chg="del mod">
          <ac:chgData name="Oğuz Özbek" userId="3b5392101ca4e401" providerId="LiveId" clId="{5BE88E52-E907-4C43-BBCB-13D4B516CB9A}" dt="2026-04-01T08:13:59.599" v="42" actId="700"/>
          <ac:spMkLst>
            <pc:docMk/>
            <pc:sldMk cId="1656646709" sldId="257"/>
            <ac:spMk id="3" creationId="{B3F8907A-D288-3AD5-F9A6-E78817992C8A}"/>
          </ac:spMkLst>
        </pc:spChg>
        <pc:spChg chg="add del mod">
          <ac:chgData name="Oğuz Özbek" userId="3b5392101ca4e401" providerId="LiveId" clId="{5BE88E52-E907-4C43-BBCB-13D4B516CB9A}" dt="2026-04-01T08:24:40.217" v="145"/>
          <ac:spMkLst>
            <pc:docMk/>
            <pc:sldMk cId="1656646709" sldId="257"/>
            <ac:spMk id="5" creationId="{CADF527B-48AA-5A95-DD18-C4E46425F85C}"/>
          </ac:spMkLst>
        </pc:spChg>
        <pc:spChg chg="add mod">
          <ac:chgData name="Oğuz Özbek" userId="3b5392101ca4e401" providerId="LiveId" clId="{5BE88E52-E907-4C43-BBCB-13D4B516CB9A}" dt="2026-04-01T08:26:30.806" v="166" actId="20577"/>
          <ac:spMkLst>
            <pc:docMk/>
            <pc:sldMk cId="1656646709" sldId="257"/>
            <ac:spMk id="7" creationId="{69E49194-FB6F-60CA-A934-1EFDFCD4E81B}"/>
          </ac:spMkLst>
        </pc:spChg>
        <pc:spChg chg="add mod">
          <ac:chgData name="Oğuz Özbek" userId="3b5392101ca4e401" providerId="LiveId" clId="{5BE88E52-E907-4C43-BBCB-13D4B516CB9A}" dt="2026-04-01T08:26:20.851" v="164" actId="1076"/>
          <ac:spMkLst>
            <pc:docMk/>
            <pc:sldMk cId="1656646709" sldId="257"/>
            <ac:spMk id="10" creationId="{56095CE2-8241-B3D0-8BB4-C9FBF6255CA5}"/>
          </ac:spMkLst>
        </pc:spChg>
        <pc:graphicFrameChg chg="add mod modGraphic">
          <ac:chgData name="Oğuz Özbek" userId="3b5392101ca4e401" providerId="LiveId" clId="{5BE88E52-E907-4C43-BBCB-13D4B516CB9A}" dt="2026-04-01T08:26:36.192" v="167" actId="207"/>
          <ac:graphicFrameMkLst>
            <pc:docMk/>
            <pc:sldMk cId="1656646709" sldId="257"/>
            <ac:graphicFrameMk id="8" creationId="{2FF01600-1D12-D869-3BD9-5E5F27C52BDE}"/>
          </ac:graphicFrameMkLst>
        </pc:graphicFrameChg>
      </pc:sldChg>
      <pc:sldChg chg="del">
        <pc:chgData name="Oğuz Özbek" userId="3b5392101ca4e401" providerId="LiveId" clId="{5BE88E52-E907-4C43-BBCB-13D4B516CB9A}" dt="2026-04-01T08:12:13.194" v="4" actId="47"/>
        <pc:sldMkLst>
          <pc:docMk/>
          <pc:sldMk cId="3522388219" sldId="257"/>
        </pc:sldMkLst>
      </pc:sldChg>
      <pc:sldChg chg="del">
        <pc:chgData name="Oğuz Özbek" userId="3b5392101ca4e401" providerId="LiveId" clId="{5BE88E52-E907-4C43-BBCB-13D4B516CB9A}" dt="2026-04-01T08:12:13.194" v="4" actId="47"/>
        <pc:sldMkLst>
          <pc:docMk/>
          <pc:sldMk cId="1120314739" sldId="258"/>
        </pc:sldMkLst>
      </pc:sldChg>
      <pc:sldChg chg="addSp delSp modSp new mod modClrScheme chgLayout">
        <pc:chgData name="Oğuz Özbek" userId="3b5392101ca4e401" providerId="LiveId" clId="{5BE88E52-E907-4C43-BBCB-13D4B516CB9A}" dt="2026-04-01T08:37:15.531" v="191" actId="1076"/>
        <pc:sldMkLst>
          <pc:docMk/>
          <pc:sldMk cId="2703998149" sldId="258"/>
        </pc:sldMkLst>
        <pc:spChg chg="del mod">
          <ac:chgData name="Oğuz Özbek" userId="3b5392101ca4e401" providerId="LiveId" clId="{5BE88E52-E907-4C43-BBCB-13D4B516CB9A}" dt="2026-04-01T08:14:02.970" v="43" actId="700"/>
          <ac:spMkLst>
            <pc:docMk/>
            <pc:sldMk cId="2703998149" sldId="258"/>
            <ac:spMk id="2" creationId="{E0B3C585-F758-19B1-9BD3-4EDF8612D1BB}"/>
          </ac:spMkLst>
        </pc:spChg>
        <pc:spChg chg="del mod">
          <ac:chgData name="Oğuz Özbek" userId="3b5392101ca4e401" providerId="LiveId" clId="{5BE88E52-E907-4C43-BBCB-13D4B516CB9A}" dt="2026-04-01T08:14:02.970" v="43" actId="700"/>
          <ac:spMkLst>
            <pc:docMk/>
            <pc:sldMk cId="2703998149" sldId="258"/>
            <ac:spMk id="3" creationId="{5A68B84C-A0F1-AE2A-B765-70D9D98E930A}"/>
          </ac:spMkLst>
        </pc:spChg>
        <pc:spChg chg="add del mod">
          <ac:chgData name="Oğuz Özbek" userId="3b5392101ca4e401" providerId="LiveId" clId="{5BE88E52-E907-4C43-BBCB-13D4B516CB9A}" dt="2026-04-01T08:24:44.315" v="148"/>
          <ac:spMkLst>
            <pc:docMk/>
            <pc:sldMk cId="2703998149" sldId="258"/>
            <ac:spMk id="5" creationId="{59A9FE17-13BC-E55E-F68F-A837EF62F1A9}"/>
          </ac:spMkLst>
        </pc:spChg>
        <pc:spChg chg="add mod">
          <ac:chgData name="Oğuz Özbek" userId="3b5392101ca4e401" providerId="LiveId" clId="{5BE88E52-E907-4C43-BBCB-13D4B516CB9A}" dt="2026-04-01T08:35:39.103" v="176" actId="1076"/>
          <ac:spMkLst>
            <pc:docMk/>
            <pc:sldMk cId="2703998149" sldId="258"/>
            <ac:spMk id="7" creationId="{8ECDE8C7-3F3B-4DBE-DD64-83E5350A6C25}"/>
          </ac:spMkLst>
        </pc:spChg>
        <pc:spChg chg="add mod">
          <ac:chgData name="Oğuz Özbek" userId="3b5392101ca4e401" providerId="LiveId" clId="{5BE88E52-E907-4C43-BBCB-13D4B516CB9A}" dt="2026-04-01T08:35:22.738" v="171" actId="1076"/>
          <ac:spMkLst>
            <pc:docMk/>
            <pc:sldMk cId="2703998149" sldId="258"/>
            <ac:spMk id="9" creationId="{63693069-59BC-454E-4358-C4CD9040DC05}"/>
          </ac:spMkLst>
        </pc:spChg>
        <pc:spChg chg="add mod">
          <ac:chgData name="Oğuz Özbek" userId="3b5392101ca4e401" providerId="LiveId" clId="{5BE88E52-E907-4C43-BBCB-13D4B516CB9A}" dt="2026-04-01T08:37:15.531" v="191" actId="1076"/>
          <ac:spMkLst>
            <pc:docMk/>
            <pc:sldMk cId="2703998149" sldId="258"/>
            <ac:spMk id="12" creationId="{BAEFB22C-3042-80EC-2929-5382CC79A62F}"/>
          </ac:spMkLst>
        </pc:spChg>
        <pc:graphicFrameChg chg="add mod modGraphic">
          <ac:chgData name="Oğuz Özbek" userId="3b5392101ca4e401" providerId="LiveId" clId="{5BE88E52-E907-4C43-BBCB-13D4B516CB9A}" dt="2026-04-01T08:36:49.907" v="187" actId="207"/>
          <ac:graphicFrameMkLst>
            <pc:docMk/>
            <pc:sldMk cId="2703998149" sldId="258"/>
            <ac:graphicFrameMk id="10" creationId="{FB4DACA5-1B2E-09D1-5605-3A571CB4710A}"/>
          </ac:graphicFrameMkLst>
        </pc:graphicFrameChg>
      </pc:sldChg>
      <pc:sldChg chg="modSp new del">
        <pc:chgData name="Oğuz Özbek" userId="3b5392101ca4e401" providerId="LiveId" clId="{5BE88E52-E907-4C43-BBCB-13D4B516CB9A}" dt="2026-04-01T08:14:05.864" v="44" actId="47"/>
        <pc:sldMkLst>
          <pc:docMk/>
          <pc:sldMk cId="415289476" sldId="259"/>
        </pc:sldMkLst>
        <pc:spChg chg="mod">
          <ac:chgData name="Oğuz Özbek" userId="3b5392101ca4e401" providerId="LiveId" clId="{5BE88E52-E907-4C43-BBCB-13D4B516CB9A}" dt="2026-04-01T08:13:23.335" v="35"/>
          <ac:spMkLst>
            <pc:docMk/>
            <pc:sldMk cId="415289476" sldId="259"/>
            <ac:spMk id="2" creationId="{582417A4-E914-8D7B-688E-762BF8424A09}"/>
          </ac:spMkLst>
        </pc:spChg>
        <pc:spChg chg="mod">
          <ac:chgData name="Oğuz Özbek" userId="3b5392101ca4e401" providerId="LiveId" clId="{5BE88E52-E907-4C43-BBCB-13D4B516CB9A}" dt="2026-04-01T08:13:23.335" v="35"/>
          <ac:spMkLst>
            <pc:docMk/>
            <pc:sldMk cId="415289476" sldId="259"/>
            <ac:spMk id="3" creationId="{10EF00E0-952D-E9E9-C9D0-2BB1338A1A07}"/>
          </ac:spMkLst>
        </pc:spChg>
      </pc:sldChg>
      <pc:sldChg chg="del">
        <pc:chgData name="Oğuz Özbek" userId="3b5392101ca4e401" providerId="LiveId" clId="{5BE88E52-E907-4C43-BBCB-13D4B516CB9A}" dt="2026-04-01T08:12:13.194" v="4" actId="47"/>
        <pc:sldMkLst>
          <pc:docMk/>
          <pc:sldMk cId="4169593260" sldId="259"/>
        </pc:sldMkLst>
      </pc:sldChg>
      <pc:sldChg chg="addSp delSp modSp new mod">
        <pc:chgData name="Oğuz Özbek" userId="3b5392101ca4e401" providerId="LiveId" clId="{5BE88E52-E907-4C43-BBCB-13D4B516CB9A}" dt="2026-04-01T08:41:47.220" v="218"/>
        <pc:sldMkLst>
          <pc:docMk/>
          <pc:sldMk cId="4282596771" sldId="259"/>
        </pc:sldMkLst>
        <pc:spChg chg="add del">
          <ac:chgData name="Oğuz Özbek" userId="3b5392101ca4e401" providerId="LiveId" clId="{5BE88E52-E907-4C43-BBCB-13D4B516CB9A}" dt="2026-04-01T08:37:38.761" v="193" actId="22"/>
          <ac:spMkLst>
            <pc:docMk/>
            <pc:sldMk cId="4282596771" sldId="259"/>
            <ac:spMk id="3" creationId="{23F0D1D4-4343-0CE6-83EC-4E6CA5C0FD65}"/>
          </ac:spMkLst>
        </pc:spChg>
        <pc:spChg chg="add mod">
          <ac:chgData name="Oğuz Özbek" userId="3b5392101ca4e401" providerId="LiveId" clId="{5BE88E52-E907-4C43-BBCB-13D4B516CB9A}" dt="2026-04-01T08:39:22.414" v="210" actId="1076"/>
          <ac:spMkLst>
            <pc:docMk/>
            <pc:sldMk cId="4282596771" sldId="259"/>
            <ac:spMk id="6" creationId="{FD1B0C67-5794-6EBE-6052-B184A78EF1A4}"/>
          </ac:spMkLst>
        </pc:spChg>
        <pc:spChg chg="add del mod">
          <ac:chgData name="Oğuz Özbek" userId="3b5392101ca4e401" providerId="LiveId" clId="{5BE88E52-E907-4C43-BBCB-13D4B516CB9A}" dt="2026-04-01T08:41:47.220" v="218"/>
          <ac:spMkLst>
            <pc:docMk/>
            <pc:sldMk cId="4282596771" sldId="259"/>
            <ac:spMk id="8" creationId="{D59A4DAD-1733-CA92-110C-7B0E7527C3E1}"/>
          </ac:spMkLst>
        </pc:spChg>
        <pc:spChg chg="add mod">
          <ac:chgData name="Oğuz Özbek" userId="3b5392101ca4e401" providerId="LiveId" clId="{5BE88E52-E907-4C43-BBCB-13D4B516CB9A}" dt="2026-04-01T08:40:00.296" v="215" actId="1076"/>
          <ac:spMkLst>
            <pc:docMk/>
            <pc:sldMk cId="4282596771" sldId="259"/>
            <ac:spMk id="10" creationId="{4377A9E2-E02F-CA57-E565-B471D6B362A9}"/>
          </ac:spMkLst>
        </pc:spChg>
        <pc:graphicFrameChg chg="add mod modGraphic">
          <ac:chgData name="Oğuz Özbek" userId="3b5392101ca4e401" providerId="LiveId" clId="{5BE88E52-E907-4C43-BBCB-13D4B516CB9A}" dt="2026-04-01T08:39:15.473" v="208" actId="207"/>
          <ac:graphicFrameMkLst>
            <pc:docMk/>
            <pc:sldMk cId="4282596771" sldId="259"/>
            <ac:graphicFrameMk id="4" creationId="{1D889BBC-59F8-5CC4-D7AD-3CF81329C85B}"/>
          </ac:graphicFrameMkLst>
        </pc:graphicFrameChg>
      </pc:sldChg>
      <pc:sldChg chg="addSp modSp new mod">
        <pc:chgData name="Oğuz Özbek" userId="3b5392101ca4e401" providerId="LiveId" clId="{5BE88E52-E907-4C43-BBCB-13D4B516CB9A}" dt="2026-04-01T08:42:07.539" v="224" actId="1076"/>
        <pc:sldMkLst>
          <pc:docMk/>
          <pc:sldMk cId="1756305515" sldId="260"/>
        </pc:sldMkLst>
        <pc:spChg chg="add mod">
          <ac:chgData name="Oğuz Özbek" userId="3b5392101ca4e401" providerId="LiveId" clId="{5BE88E52-E907-4C43-BBCB-13D4B516CB9A}" dt="2026-04-01T08:42:07.539" v="224" actId="1076"/>
          <ac:spMkLst>
            <pc:docMk/>
            <pc:sldMk cId="1756305515" sldId="260"/>
            <ac:spMk id="3" creationId="{8DBBF968-6F2C-AA13-E129-C2A0202FCD1E}"/>
          </ac:spMkLst>
        </pc:spChg>
      </pc:sldChg>
      <pc:sldChg chg="del">
        <pc:chgData name="Oğuz Özbek" userId="3b5392101ca4e401" providerId="LiveId" clId="{5BE88E52-E907-4C43-BBCB-13D4B516CB9A}" dt="2026-04-01T08:12:13.194" v="4" actId="47"/>
        <pc:sldMkLst>
          <pc:docMk/>
          <pc:sldMk cId="3470980692" sldId="260"/>
        </pc:sldMkLst>
      </pc:sldChg>
      <pc:sldChg chg="modSp new del">
        <pc:chgData name="Oğuz Özbek" userId="3b5392101ca4e401" providerId="LiveId" clId="{5BE88E52-E907-4C43-BBCB-13D4B516CB9A}" dt="2026-04-01T08:14:06.108" v="45" actId="47"/>
        <pc:sldMkLst>
          <pc:docMk/>
          <pc:sldMk cId="3507271754" sldId="260"/>
        </pc:sldMkLst>
        <pc:spChg chg="mod">
          <ac:chgData name="Oğuz Özbek" userId="3b5392101ca4e401" providerId="LiveId" clId="{5BE88E52-E907-4C43-BBCB-13D4B516CB9A}" dt="2026-04-01T08:13:23.335" v="35"/>
          <ac:spMkLst>
            <pc:docMk/>
            <pc:sldMk cId="3507271754" sldId="260"/>
            <ac:spMk id="2" creationId="{0B746531-7AE3-FC7F-416B-1B27110F8DDA}"/>
          </ac:spMkLst>
        </pc:spChg>
        <pc:spChg chg="mod">
          <ac:chgData name="Oğuz Özbek" userId="3b5392101ca4e401" providerId="LiveId" clId="{5BE88E52-E907-4C43-BBCB-13D4B516CB9A}" dt="2026-04-01T08:13:23.335" v="35"/>
          <ac:spMkLst>
            <pc:docMk/>
            <pc:sldMk cId="3507271754" sldId="260"/>
            <ac:spMk id="3" creationId="{BEBDB4F8-3F75-CD68-141C-A54BE0E44C45}"/>
          </ac:spMkLst>
        </pc:spChg>
      </pc:sldChg>
      <pc:sldChg chg="modSp new del">
        <pc:chgData name="Oğuz Özbek" userId="3b5392101ca4e401" providerId="LiveId" clId="{5BE88E52-E907-4C43-BBCB-13D4B516CB9A}" dt="2026-04-01T08:14:06.341" v="46" actId="47"/>
        <pc:sldMkLst>
          <pc:docMk/>
          <pc:sldMk cId="307614005" sldId="261"/>
        </pc:sldMkLst>
        <pc:spChg chg="mod">
          <ac:chgData name="Oğuz Özbek" userId="3b5392101ca4e401" providerId="LiveId" clId="{5BE88E52-E907-4C43-BBCB-13D4B516CB9A}" dt="2026-04-01T08:13:23.335" v="35"/>
          <ac:spMkLst>
            <pc:docMk/>
            <pc:sldMk cId="307614005" sldId="261"/>
            <ac:spMk id="2" creationId="{5DA2826B-2156-75E9-6EF5-FA9F8901F292}"/>
          </ac:spMkLst>
        </pc:spChg>
        <pc:spChg chg="mod">
          <ac:chgData name="Oğuz Özbek" userId="3b5392101ca4e401" providerId="LiveId" clId="{5BE88E52-E907-4C43-BBCB-13D4B516CB9A}" dt="2026-04-01T08:13:23.335" v="35"/>
          <ac:spMkLst>
            <pc:docMk/>
            <pc:sldMk cId="307614005" sldId="261"/>
            <ac:spMk id="3" creationId="{954AF9F4-8656-9AEF-8692-40116F99698E}"/>
          </ac:spMkLst>
        </pc:spChg>
      </pc:sldChg>
      <pc:sldChg chg="del">
        <pc:chgData name="Oğuz Özbek" userId="3b5392101ca4e401" providerId="LiveId" clId="{5BE88E52-E907-4C43-BBCB-13D4B516CB9A}" dt="2026-04-01T08:12:13.194" v="4" actId="47"/>
        <pc:sldMkLst>
          <pc:docMk/>
          <pc:sldMk cId="1790134834" sldId="261"/>
        </pc:sldMkLst>
      </pc:sldChg>
      <pc:sldChg chg="new del">
        <pc:chgData name="Oğuz Özbek" userId="3b5392101ca4e401" providerId="LiveId" clId="{5BE88E52-E907-4C43-BBCB-13D4B516CB9A}" dt="2026-04-01T08:42:23.165" v="225" actId="47"/>
        <pc:sldMkLst>
          <pc:docMk/>
          <pc:sldMk cId="3287252599" sldId="261"/>
        </pc:sldMkLst>
      </pc:sldChg>
      <pc:sldChg chg="modSp new del">
        <pc:chgData name="Oğuz Özbek" userId="3b5392101ca4e401" providerId="LiveId" clId="{5BE88E52-E907-4C43-BBCB-13D4B516CB9A}" dt="2026-04-01T08:14:06.524" v="47" actId="47"/>
        <pc:sldMkLst>
          <pc:docMk/>
          <pc:sldMk cId="1915097728" sldId="262"/>
        </pc:sldMkLst>
        <pc:spChg chg="mod">
          <ac:chgData name="Oğuz Özbek" userId="3b5392101ca4e401" providerId="LiveId" clId="{5BE88E52-E907-4C43-BBCB-13D4B516CB9A}" dt="2026-04-01T08:13:23.335" v="35"/>
          <ac:spMkLst>
            <pc:docMk/>
            <pc:sldMk cId="1915097728" sldId="262"/>
            <ac:spMk id="2" creationId="{F157605E-DA59-CA67-365D-19B07BE6B4F4}"/>
          </ac:spMkLst>
        </pc:spChg>
        <pc:spChg chg="mod">
          <ac:chgData name="Oğuz Özbek" userId="3b5392101ca4e401" providerId="LiveId" clId="{5BE88E52-E907-4C43-BBCB-13D4B516CB9A}" dt="2026-04-01T08:13:23.335" v="35"/>
          <ac:spMkLst>
            <pc:docMk/>
            <pc:sldMk cId="1915097728" sldId="262"/>
            <ac:spMk id="3" creationId="{76155E25-7F58-242E-8EEE-6EC86BE4D1A1}"/>
          </ac:spMkLst>
        </pc:spChg>
      </pc:sldChg>
      <pc:sldChg chg="new del">
        <pc:chgData name="Oğuz Özbek" userId="3b5392101ca4e401" providerId="LiveId" clId="{5BE88E52-E907-4C43-BBCB-13D4B516CB9A}" dt="2026-04-01T08:42:23.860" v="226" actId="47"/>
        <pc:sldMkLst>
          <pc:docMk/>
          <pc:sldMk cId="3363829450" sldId="262"/>
        </pc:sldMkLst>
      </pc:sldChg>
      <pc:sldChg chg="del">
        <pc:chgData name="Oğuz Özbek" userId="3b5392101ca4e401" providerId="LiveId" clId="{5BE88E52-E907-4C43-BBCB-13D4B516CB9A}" dt="2026-04-01T08:12:13.194" v="4" actId="47"/>
        <pc:sldMkLst>
          <pc:docMk/>
          <pc:sldMk cId="4190661258" sldId="262"/>
        </pc:sldMkLst>
      </pc:sldChg>
      <pc:sldChg chg="del">
        <pc:chgData name="Oğuz Özbek" userId="3b5392101ca4e401" providerId="LiveId" clId="{5BE88E52-E907-4C43-BBCB-13D4B516CB9A}" dt="2026-04-01T08:12:13.194" v="4" actId="47"/>
        <pc:sldMkLst>
          <pc:docMk/>
          <pc:sldMk cId="780954830" sldId="263"/>
        </pc:sldMkLst>
      </pc:sldChg>
      <pc:sldChg chg="new del">
        <pc:chgData name="Oğuz Özbek" userId="3b5392101ca4e401" providerId="LiveId" clId="{5BE88E52-E907-4C43-BBCB-13D4B516CB9A}" dt="2026-04-01T08:42:24.219" v="227" actId="47"/>
        <pc:sldMkLst>
          <pc:docMk/>
          <pc:sldMk cId="1385095282" sldId="263"/>
        </pc:sldMkLst>
      </pc:sldChg>
      <pc:sldChg chg="modSp new del">
        <pc:chgData name="Oğuz Özbek" userId="3b5392101ca4e401" providerId="LiveId" clId="{5BE88E52-E907-4C43-BBCB-13D4B516CB9A}" dt="2026-04-01T08:14:06.720" v="48" actId="47"/>
        <pc:sldMkLst>
          <pc:docMk/>
          <pc:sldMk cId="3360719872" sldId="263"/>
        </pc:sldMkLst>
        <pc:spChg chg="mod">
          <ac:chgData name="Oğuz Özbek" userId="3b5392101ca4e401" providerId="LiveId" clId="{5BE88E52-E907-4C43-BBCB-13D4B516CB9A}" dt="2026-04-01T08:13:23.335" v="35"/>
          <ac:spMkLst>
            <pc:docMk/>
            <pc:sldMk cId="3360719872" sldId="263"/>
            <ac:spMk id="2" creationId="{1CCC53B4-47FD-5F93-6DF5-A1CF278633DA}"/>
          </ac:spMkLst>
        </pc:spChg>
        <pc:spChg chg="mod">
          <ac:chgData name="Oğuz Özbek" userId="3b5392101ca4e401" providerId="LiveId" clId="{5BE88E52-E907-4C43-BBCB-13D4B516CB9A}" dt="2026-04-01T08:13:23.335" v="35"/>
          <ac:spMkLst>
            <pc:docMk/>
            <pc:sldMk cId="3360719872" sldId="263"/>
            <ac:spMk id="3" creationId="{B846F37B-9B25-44BE-BE17-1EA264A3583D}"/>
          </ac:spMkLst>
        </pc:spChg>
      </pc:sldChg>
      <pc:sldChg chg="modSp new del">
        <pc:chgData name="Oğuz Özbek" userId="3b5392101ca4e401" providerId="LiveId" clId="{5BE88E52-E907-4C43-BBCB-13D4B516CB9A}" dt="2026-04-01T08:14:06.927" v="49" actId="47"/>
        <pc:sldMkLst>
          <pc:docMk/>
          <pc:sldMk cId="2345654191" sldId="264"/>
        </pc:sldMkLst>
        <pc:spChg chg="mod">
          <ac:chgData name="Oğuz Özbek" userId="3b5392101ca4e401" providerId="LiveId" clId="{5BE88E52-E907-4C43-BBCB-13D4B516CB9A}" dt="2026-04-01T08:13:23.335" v="35"/>
          <ac:spMkLst>
            <pc:docMk/>
            <pc:sldMk cId="2345654191" sldId="264"/>
            <ac:spMk id="2" creationId="{B3CF67BA-64A2-9732-BF58-B1535D1C2449}"/>
          </ac:spMkLst>
        </pc:spChg>
        <pc:spChg chg="mod">
          <ac:chgData name="Oğuz Özbek" userId="3b5392101ca4e401" providerId="LiveId" clId="{5BE88E52-E907-4C43-BBCB-13D4B516CB9A}" dt="2026-04-01T08:13:23.335" v="35"/>
          <ac:spMkLst>
            <pc:docMk/>
            <pc:sldMk cId="2345654191" sldId="264"/>
            <ac:spMk id="3" creationId="{B03A101E-02E8-D8F7-169B-37EB7D13C796}"/>
          </ac:spMkLst>
        </pc:spChg>
      </pc:sldChg>
      <pc:sldChg chg="del">
        <pc:chgData name="Oğuz Özbek" userId="3b5392101ca4e401" providerId="LiveId" clId="{5BE88E52-E907-4C43-BBCB-13D4B516CB9A}" dt="2026-04-01T08:12:13.194" v="4" actId="47"/>
        <pc:sldMkLst>
          <pc:docMk/>
          <pc:sldMk cId="3010288884" sldId="264"/>
        </pc:sldMkLst>
      </pc:sldChg>
      <pc:sldChg chg="new del">
        <pc:chgData name="Oğuz Özbek" userId="3b5392101ca4e401" providerId="LiveId" clId="{5BE88E52-E907-4C43-BBCB-13D4B516CB9A}" dt="2026-04-01T08:42:24.848" v="228" actId="47"/>
        <pc:sldMkLst>
          <pc:docMk/>
          <pc:sldMk cId="4228136464" sldId="264"/>
        </pc:sldMkLst>
      </pc:sldChg>
      <pc:sldChg chg="del">
        <pc:chgData name="Oğuz Özbek" userId="3b5392101ca4e401" providerId="LiveId" clId="{5BE88E52-E907-4C43-BBCB-13D4B516CB9A}" dt="2026-04-01T08:12:13.194" v="4" actId="47"/>
        <pc:sldMkLst>
          <pc:docMk/>
          <pc:sldMk cId="1507746403" sldId="265"/>
        </pc:sldMkLst>
      </pc:sldChg>
      <pc:sldChg chg="modSp new del">
        <pc:chgData name="Oğuz Özbek" userId="3b5392101ca4e401" providerId="LiveId" clId="{5BE88E52-E907-4C43-BBCB-13D4B516CB9A}" dt="2026-04-01T08:14:07.120" v="50" actId="47"/>
        <pc:sldMkLst>
          <pc:docMk/>
          <pc:sldMk cId="2016920993" sldId="265"/>
        </pc:sldMkLst>
        <pc:spChg chg="mod">
          <ac:chgData name="Oğuz Özbek" userId="3b5392101ca4e401" providerId="LiveId" clId="{5BE88E52-E907-4C43-BBCB-13D4B516CB9A}" dt="2026-04-01T08:13:23.335" v="35"/>
          <ac:spMkLst>
            <pc:docMk/>
            <pc:sldMk cId="2016920993" sldId="265"/>
            <ac:spMk id="2" creationId="{902D26E7-2F16-5B66-91ED-C7EA7FB43C00}"/>
          </ac:spMkLst>
        </pc:spChg>
        <pc:spChg chg="mod">
          <ac:chgData name="Oğuz Özbek" userId="3b5392101ca4e401" providerId="LiveId" clId="{5BE88E52-E907-4C43-BBCB-13D4B516CB9A}" dt="2026-04-01T08:13:23.335" v="35"/>
          <ac:spMkLst>
            <pc:docMk/>
            <pc:sldMk cId="2016920993" sldId="265"/>
            <ac:spMk id="3" creationId="{C855EBD2-1CE7-E257-1CED-FEF012437E1C}"/>
          </ac:spMkLst>
        </pc:spChg>
      </pc:sldChg>
      <pc:sldChg chg="new del">
        <pc:chgData name="Oğuz Özbek" userId="3b5392101ca4e401" providerId="LiveId" clId="{5BE88E52-E907-4C43-BBCB-13D4B516CB9A}" dt="2026-04-01T08:42:25.377" v="229" actId="47"/>
        <pc:sldMkLst>
          <pc:docMk/>
          <pc:sldMk cId="3748925852" sldId="265"/>
        </pc:sldMkLst>
      </pc:sldChg>
      <pc:sldChg chg="addSp modSp new mod ord">
        <pc:chgData name="Oğuz Özbek" userId="3b5392101ca4e401" providerId="LiveId" clId="{5BE88E52-E907-4C43-BBCB-13D4B516CB9A}" dt="2026-04-01T08:17:19.934" v="98" actId="1076"/>
        <pc:sldMkLst>
          <pc:docMk/>
          <pc:sldMk cId="418402600" sldId="266"/>
        </pc:sldMkLst>
        <pc:spChg chg="add mod">
          <ac:chgData name="Oğuz Özbek" userId="3b5392101ca4e401" providerId="LiveId" clId="{5BE88E52-E907-4C43-BBCB-13D4B516CB9A}" dt="2026-04-01T08:16:21.784" v="87" actId="1076"/>
          <ac:spMkLst>
            <pc:docMk/>
            <pc:sldMk cId="418402600" sldId="266"/>
            <ac:spMk id="3" creationId="{BD25847C-6BE6-074A-F8D4-D49C4C878A4C}"/>
          </ac:spMkLst>
        </pc:spChg>
        <pc:spChg chg="add mod">
          <ac:chgData name="Oğuz Özbek" userId="3b5392101ca4e401" providerId="LiveId" clId="{5BE88E52-E907-4C43-BBCB-13D4B516CB9A}" dt="2026-04-01T08:15:10.450" v="71"/>
          <ac:spMkLst>
            <pc:docMk/>
            <pc:sldMk cId="418402600" sldId="266"/>
            <ac:spMk id="5" creationId="{014752F5-FD5D-73E6-71B9-5159046F8B5B}"/>
          </ac:spMkLst>
        </pc:spChg>
        <pc:spChg chg="add mod">
          <ac:chgData name="Oğuz Özbek" userId="3b5392101ca4e401" providerId="LiveId" clId="{5BE88E52-E907-4C43-BBCB-13D4B516CB9A}" dt="2026-04-01T08:16:52.548" v="92" actId="1076"/>
          <ac:spMkLst>
            <pc:docMk/>
            <pc:sldMk cId="418402600" sldId="266"/>
            <ac:spMk id="7" creationId="{04A0A197-56A6-2D8E-8F20-4128E83F4B27}"/>
          </ac:spMkLst>
        </pc:spChg>
        <pc:spChg chg="add mod">
          <ac:chgData name="Oğuz Özbek" userId="3b5392101ca4e401" providerId="LiveId" clId="{5BE88E52-E907-4C43-BBCB-13D4B516CB9A}" dt="2026-04-01T08:17:19.934" v="98" actId="1076"/>
          <ac:spMkLst>
            <pc:docMk/>
            <pc:sldMk cId="418402600" sldId="266"/>
            <ac:spMk id="10" creationId="{FE67524E-65EF-EAF2-39E3-5C566E0796B3}"/>
          </ac:spMkLst>
        </pc:spChg>
        <pc:graphicFrameChg chg="add mod">
          <ac:chgData name="Oğuz Özbek" userId="3b5392101ca4e401" providerId="LiveId" clId="{5BE88E52-E907-4C43-BBCB-13D4B516CB9A}" dt="2026-04-01T08:15:09.848" v="70" actId="1076"/>
          <ac:graphicFrameMkLst>
            <pc:docMk/>
            <pc:sldMk cId="418402600" sldId="266"/>
            <ac:graphicFrameMk id="4" creationId="{4F433713-C779-8597-39E5-D9B69B10E959}"/>
          </ac:graphicFrameMkLst>
        </pc:graphicFrameChg>
        <pc:graphicFrameChg chg="add mod modGraphic">
          <ac:chgData name="Oğuz Özbek" userId="3b5392101ca4e401" providerId="LiveId" clId="{5BE88E52-E907-4C43-BBCB-13D4B516CB9A}" dt="2026-04-01T08:16:08.077" v="85" actId="207"/>
          <ac:graphicFrameMkLst>
            <pc:docMk/>
            <pc:sldMk cId="418402600" sldId="266"/>
            <ac:graphicFrameMk id="8" creationId="{A4ED3FCD-56EF-07F1-D0CB-BC711D113E0A}"/>
          </ac:graphicFrameMkLst>
        </pc:graphicFrameChg>
      </pc:sldChg>
      <pc:sldChg chg="modSp new del">
        <pc:chgData name="Oğuz Özbek" userId="3b5392101ca4e401" providerId="LiveId" clId="{5BE88E52-E907-4C43-BBCB-13D4B516CB9A}" dt="2026-04-01T08:14:07.506" v="51" actId="47"/>
        <pc:sldMkLst>
          <pc:docMk/>
          <pc:sldMk cId="2872034604" sldId="266"/>
        </pc:sldMkLst>
        <pc:spChg chg="mod">
          <ac:chgData name="Oğuz Özbek" userId="3b5392101ca4e401" providerId="LiveId" clId="{5BE88E52-E907-4C43-BBCB-13D4B516CB9A}" dt="2026-04-01T08:13:23.335" v="35"/>
          <ac:spMkLst>
            <pc:docMk/>
            <pc:sldMk cId="2872034604" sldId="266"/>
            <ac:spMk id="2" creationId="{DD1A6F19-3A8A-F841-BCEE-C85CABF47295}"/>
          </ac:spMkLst>
        </pc:spChg>
        <pc:spChg chg="mod">
          <ac:chgData name="Oğuz Özbek" userId="3b5392101ca4e401" providerId="LiveId" clId="{5BE88E52-E907-4C43-BBCB-13D4B516CB9A}" dt="2026-04-01T08:13:23.335" v="35"/>
          <ac:spMkLst>
            <pc:docMk/>
            <pc:sldMk cId="2872034604" sldId="266"/>
            <ac:spMk id="3" creationId="{30541CA5-0A68-D3BF-A90A-BD23DB81CE4A}"/>
          </ac:spMkLst>
        </pc:spChg>
      </pc:sldChg>
      <pc:sldChg chg="del">
        <pc:chgData name="Oğuz Özbek" userId="3b5392101ca4e401" providerId="LiveId" clId="{5BE88E52-E907-4C43-BBCB-13D4B516CB9A}" dt="2026-04-01T08:12:13.194" v="4" actId="47"/>
        <pc:sldMkLst>
          <pc:docMk/>
          <pc:sldMk cId="3377293604" sldId="266"/>
        </pc:sldMkLst>
      </pc:sldChg>
      <pc:sldChg chg="new del">
        <pc:chgData name="Oğuz Özbek" userId="3b5392101ca4e401" providerId="LiveId" clId="{5BE88E52-E907-4C43-BBCB-13D4B516CB9A}" dt="2026-04-01T08:12:33.725" v="16" actId="2696"/>
        <pc:sldMkLst>
          <pc:docMk/>
          <pc:sldMk cId="2079451987"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A4BCFD5-0E9D-4E19-A920-95C08A49C197}"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0842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A4BCFD5-0E9D-4E19-A920-95C08A49C197}"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2352136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A4BCFD5-0E9D-4E19-A920-95C08A49C197}"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3754144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A4BCFD5-0E9D-4E19-A920-95C08A49C197}"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1168146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A4BCFD5-0E9D-4E19-A920-95C08A49C197}"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B49B97-8E6D-4901-AC1E-DAC0142787B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2107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A4BCFD5-0E9D-4E19-A920-95C08A49C197}"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237919036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A4BCFD5-0E9D-4E19-A920-95C08A49C197}" type="datetimeFigureOut">
              <a:rPr lang="tr-TR" smtClean="0"/>
              <a:t>1.04.2026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422595470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A4BCFD5-0E9D-4E19-A920-95C08A49C197}" type="datetimeFigureOut">
              <a:rPr lang="tr-TR" smtClean="0"/>
              <a:t>1.04.2026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2603399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A4BCFD5-0E9D-4E19-A920-95C08A49C197}" type="datetimeFigureOut">
              <a:rPr lang="tr-TR" smtClean="0"/>
              <a:t>1.04.2026</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3444638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A4BCFD5-0E9D-4E19-A920-95C08A49C197}" type="datetimeFigureOut">
              <a:rPr lang="tr-TR" smtClean="0"/>
              <a:t>1.04.2026</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8B49B97-8E6D-4901-AC1E-DAC0142787B3}" type="slidenum">
              <a:rPr lang="tr-TR" smtClean="0"/>
              <a:t>‹#›</a:t>
            </a:fld>
            <a:endParaRPr lang="tr-TR"/>
          </a:p>
        </p:txBody>
      </p:sp>
    </p:spTree>
    <p:extLst>
      <p:ext uri="{BB962C8B-B14F-4D97-AF65-F5344CB8AC3E}">
        <p14:creationId xmlns:p14="http://schemas.microsoft.com/office/powerpoint/2010/main" val="289458819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A4BCFD5-0E9D-4E19-A920-95C08A49C197}"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8B49B97-8E6D-4901-AC1E-DAC0142787B3}" type="slidenum">
              <a:rPr lang="tr-TR" smtClean="0"/>
              <a:t>‹#›</a:t>
            </a:fld>
            <a:endParaRPr lang="tr-TR"/>
          </a:p>
        </p:txBody>
      </p:sp>
    </p:spTree>
    <p:extLst>
      <p:ext uri="{BB962C8B-B14F-4D97-AF65-F5344CB8AC3E}">
        <p14:creationId xmlns:p14="http://schemas.microsoft.com/office/powerpoint/2010/main" val="1987852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A4BCFD5-0E9D-4E19-A920-95C08A49C197}" type="datetimeFigureOut">
              <a:rPr lang="tr-TR" smtClean="0"/>
              <a:t>1.04.2026</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8B49B97-8E6D-4901-AC1E-DAC0142787B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9794595"/>
      </p:ext>
    </p:extLst>
  </p:cSld>
  <p:clrMap bg1="lt1" tx1="dk1" bg2="lt2" tx2="dk2" accent1="accent1" accent2="accent2" accent3="accent3" accent4="accent4" accent5="accent5" accent6="accent6" hlink="hlink" folHlink="folHlink"/>
  <p:sldLayoutIdLst>
    <p:sldLayoutId id="2147484147" r:id="rId1"/>
    <p:sldLayoutId id="2147484148" r:id="rId2"/>
    <p:sldLayoutId id="2147484149" r:id="rId3"/>
    <p:sldLayoutId id="2147484150" r:id="rId4"/>
    <p:sldLayoutId id="2147484151" r:id="rId5"/>
    <p:sldLayoutId id="2147484152" r:id="rId6"/>
    <p:sldLayoutId id="2147484153" r:id="rId7"/>
    <p:sldLayoutId id="2147484154" r:id="rId8"/>
    <p:sldLayoutId id="2147484155" r:id="rId9"/>
    <p:sldLayoutId id="2147484156" r:id="rId10"/>
    <p:sldLayoutId id="214748415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D25847C-6BE6-074A-F8D4-D49C4C878A4C}"/>
              </a:ext>
            </a:extLst>
          </p:cNvPr>
          <p:cNvSpPr txBox="1"/>
          <p:nvPr/>
        </p:nvSpPr>
        <p:spPr>
          <a:xfrm>
            <a:off x="882502" y="5056078"/>
            <a:ext cx="10685721" cy="369332"/>
          </a:xfrm>
          <a:prstGeom prst="rect">
            <a:avLst/>
          </a:prstGeom>
          <a:noFill/>
        </p:spPr>
        <p:txBody>
          <a:bodyPr wrap="square">
            <a:spAutoFit/>
          </a:bodyPr>
          <a:lstStyle/>
          <a:p>
            <a:pPr algn="just">
              <a:buNone/>
            </a:pPr>
            <a:r>
              <a:rPr lang="tr-TR" sz="1800" dirty="0">
                <a:effectLst/>
                <a:latin typeface="Times New Roman" panose="02020603050405020304" pitchFamily="18" charset="0"/>
                <a:ea typeface="Times New Roman" panose="02020603050405020304" pitchFamily="18" charset="0"/>
              </a:rPr>
              <a:t>Antrenör sayısının 2002 yılından itibaren günümüze kadar olan dönemde 10 kat arttığı görülmüştür (Çizelge 7).  </a:t>
            </a:r>
            <a:endParaRPr lang="tr-TR" sz="2000" dirty="0">
              <a:effectLst/>
              <a:latin typeface="Times New Roman" panose="02020603050405020304" pitchFamily="18" charset="0"/>
              <a:ea typeface="Times New Roman" panose="02020603050405020304" pitchFamily="18" charset="0"/>
            </a:endParaRPr>
          </a:p>
        </p:txBody>
      </p:sp>
      <p:sp>
        <p:nvSpPr>
          <p:cNvPr id="7" name="Metin kutusu 6">
            <a:extLst>
              <a:ext uri="{FF2B5EF4-FFF2-40B4-BE49-F238E27FC236}">
                <a16:creationId xmlns:a16="http://schemas.microsoft.com/office/drawing/2014/main" id="{04A0A197-56A6-2D8E-8F20-4128E83F4B27}"/>
              </a:ext>
            </a:extLst>
          </p:cNvPr>
          <p:cNvSpPr txBox="1"/>
          <p:nvPr/>
        </p:nvSpPr>
        <p:spPr>
          <a:xfrm>
            <a:off x="2064495" y="1144110"/>
            <a:ext cx="8011160" cy="369332"/>
          </a:xfrm>
          <a:prstGeom prst="rect">
            <a:avLst/>
          </a:prstGeom>
          <a:noFill/>
        </p:spPr>
        <p:txBody>
          <a:bodyPr wrap="square">
            <a:spAutoFit/>
          </a:bodyPr>
          <a:lstStyle/>
          <a:p>
            <a:pPr algn="ctr">
              <a:buNone/>
            </a:pPr>
            <a:r>
              <a:rPr lang="tr-TR" sz="1800" b="1" dirty="0">
                <a:effectLst/>
                <a:latin typeface="Times New Roman" panose="02020603050405020304" pitchFamily="18" charset="0"/>
                <a:ea typeface="Times New Roman" panose="02020603050405020304" pitchFamily="18" charset="0"/>
              </a:rPr>
              <a:t>Çizelge 7. Kademelerine Göre Antrenör Sayıları  (GSB, 2024)</a:t>
            </a:r>
            <a:endParaRPr lang="tr-TR" sz="2000" dirty="0">
              <a:effectLst/>
              <a:latin typeface="Times New Roman" panose="02020603050405020304" pitchFamily="18" charset="0"/>
              <a:ea typeface="Times New Roman" panose="02020603050405020304" pitchFamily="18" charset="0"/>
            </a:endParaRPr>
          </a:p>
        </p:txBody>
      </p:sp>
      <p:graphicFrame>
        <p:nvGraphicFramePr>
          <p:cNvPr id="8" name="Tablo 7">
            <a:extLst>
              <a:ext uri="{FF2B5EF4-FFF2-40B4-BE49-F238E27FC236}">
                <a16:creationId xmlns:a16="http://schemas.microsoft.com/office/drawing/2014/main" id="{A4ED3FCD-56EF-07F1-D0CB-BC711D113E0A}"/>
              </a:ext>
            </a:extLst>
          </p:cNvPr>
          <p:cNvGraphicFramePr>
            <a:graphicFrameLocks noGrp="1"/>
          </p:cNvGraphicFramePr>
          <p:nvPr>
            <p:extLst>
              <p:ext uri="{D42A27DB-BD31-4B8C-83A1-F6EECF244321}">
                <p14:modId xmlns:p14="http://schemas.microsoft.com/office/powerpoint/2010/main" val="1459491813"/>
              </p:ext>
            </p:extLst>
          </p:nvPr>
        </p:nvGraphicFramePr>
        <p:xfrm>
          <a:off x="2134915" y="1617256"/>
          <a:ext cx="7870321" cy="3231193"/>
        </p:xfrm>
        <a:graphic>
          <a:graphicData uri="http://schemas.openxmlformats.org/drawingml/2006/table">
            <a:tbl>
              <a:tblPr firstRow="1" firstCol="1" bandRow="1">
                <a:tableStyleId>{5C22544A-7EE6-4342-B048-85BDC9FD1C3A}</a:tableStyleId>
              </a:tblPr>
              <a:tblGrid>
                <a:gridCol w="694731">
                  <a:extLst>
                    <a:ext uri="{9D8B030D-6E8A-4147-A177-3AD203B41FA5}">
                      <a16:colId xmlns:a16="http://schemas.microsoft.com/office/drawing/2014/main" val="732812355"/>
                    </a:ext>
                  </a:extLst>
                </a:gridCol>
                <a:gridCol w="1139227">
                  <a:extLst>
                    <a:ext uri="{9D8B030D-6E8A-4147-A177-3AD203B41FA5}">
                      <a16:colId xmlns:a16="http://schemas.microsoft.com/office/drawing/2014/main" val="355394268"/>
                    </a:ext>
                  </a:extLst>
                </a:gridCol>
                <a:gridCol w="1151299">
                  <a:extLst>
                    <a:ext uri="{9D8B030D-6E8A-4147-A177-3AD203B41FA5}">
                      <a16:colId xmlns:a16="http://schemas.microsoft.com/office/drawing/2014/main" val="3979211483"/>
                    </a:ext>
                  </a:extLst>
                </a:gridCol>
                <a:gridCol w="1151299">
                  <a:extLst>
                    <a:ext uri="{9D8B030D-6E8A-4147-A177-3AD203B41FA5}">
                      <a16:colId xmlns:a16="http://schemas.microsoft.com/office/drawing/2014/main" val="2716190085"/>
                    </a:ext>
                  </a:extLst>
                </a:gridCol>
                <a:gridCol w="1151299">
                  <a:extLst>
                    <a:ext uri="{9D8B030D-6E8A-4147-A177-3AD203B41FA5}">
                      <a16:colId xmlns:a16="http://schemas.microsoft.com/office/drawing/2014/main" val="1908687923"/>
                    </a:ext>
                  </a:extLst>
                </a:gridCol>
                <a:gridCol w="1151299">
                  <a:extLst>
                    <a:ext uri="{9D8B030D-6E8A-4147-A177-3AD203B41FA5}">
                      <a16:colId xmlns:a16="http://schemas.microsoft.com/office/drawing/2014/main" val="1007801187"/>
                    </a:ext>
                  </a:extLst>
                </a:gridCol>
                <a:gridCol w="1431167">
                  <a:extLst>
                    <a:ext uri="{9D8B030D-6E8A-4147-A177-3AD203B41FA5}">
                      <a16:colId xmlns:a16="http://schemas.microsoft.com/office/drawing/2014/main" val="920053947"/>
                    </a:ext>
                  </a:extLst>
                </a:gridCol>
              </a:tblGrid>
              <a:tr h="461599">
                <a:tc>
                  <a:txBody>
                    <a:bodyPr/>
                    <a:lstStyle/>
                    <a:p>
                      <a:pPr algn="ctr">
                        <a:lnSpc>
                          <a:spcPct val="115000"/>
                        </a:lnSpc>
                        <a:buNone/>
                      </a:pPr>
                      <a:r>
                        <a:rPr lang="tr-TR" sz="1600" dirty="0">
                          <a:solidFill>
                            <a:schemeClr val="tx1"/>
                          </a:solidFill>
                          <a:effectLst/>
                        </a:rPr>
                        <a:t>YIL</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dirty="0">
                          <a:solidFill>
                            <a:schemeClr val="tx1"/>
                          </a:solidFill>
                          <a:effectLst/>
                        </a:rPr>
                        <a:t>1.Kademe</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2.Kademe</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3.Kademe</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4.Kademe</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5.Kademe</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Genel Toplam</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973882764"/>
                  </a:ext>
                </a:extLst>
              </a:tr>
              <a:tr h="461599">
                <a:tc>
                  <a:txBody>
                    <a:bodyPr/>
                    <a:lstStyle/>
                    <a:p>
                      <a:pPr algn="ctr">
                        <a:lnSpc>
                          <a:spcPct val="115000"/>
                        </a:lnSpc>
                        <a:buNone/>
                      </a:pPr>
                      <a:r>
                        <a:rPr lang="tr-TR" sz="1600">
                          <a:solidFill>
                            <a:schemeClr val="tx1"/>
                          </a:solidFill>
                          <a:effectLst/>
                        </a:rPr>
                        <a:t>2024</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dirty="0">
                          <a:solidFill>
                            <a:schemeClr val="tx1"/>
                          </a:solidFill>
                          <a:effectLst/>
                        </a:rPr>
                        <a:t>22487</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5962</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2071</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239</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145</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30904</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903478807"/>
                  </a:ext>
                </a:extLst>
              </a:tr>
              <a:tr h="461599">
                <a:tc>
                  <a:txBody>
                    <a:bodyPr/>
                    <a:lstStyle/>
                    <a:p>
                      <a:pPr algn="ctr">
                        <a:lnSpc>
                          <a:spcPct val="115000"/>
                        </a:lnSpc>
                        <a:buNone/>
                      </a:pPr>
                      <a:r>
                        <a:rPr lang="tr-TR" sz="1600">
                          <a:solidFill>
                            <a:schemeClr val="tx1"/>
                          </a:solidFill>
                          <a:effectLst/>
                        </a:rPr>
                        <a:t>2020</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4351</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dirty="0">
                          <a:solidFill>
                            <a:schemeClr val="tx1"/>
                          </a:solidFill>
                          <a:effectLst/>
                        </a:rPr>
                        <a:t>5680</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279</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105</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38</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10453</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542114038"/>
                  </a:ext>
                </a:extLst>
              </a:tr>
              <a:tr h="461599">
                <a:tc>
                  <a:txBody>
                    <a:bodyPr/>
                    <a:lstStyle/>
                    <a:p>
                      <a:pPr algn="ctr">
                        <a:lnSpc>
                          <a:spcPct val="115000"/>
                        </a:lnSpc>
                        <a:buNone/>
                      </a:pPr>
                      <a:r>
                        <a:rPr lang="tr-TR" sz="1600">
                          <a:solidFill>
                            <a:schemeClr val="tx1"/>
                          </a:solidFill>
                          <a:effectLst/>
                        </a:rPr>
                        <a:t>2015</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14720</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2315</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dirty="0">
                          <a:solidFill>
                            <a:schemeClr val="tx1"/>
                          </a:solidFill>
                          <a:effectLst/>
                        </a:rPr>
                        <a:t>1557</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128</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49</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18769</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105464387"/>
                  </a:ext>
                </a:extLst>
              </a:tr>
              <a:tr h="461599">
                <a:tc>
                  <a:txBody>
                    <a:bodyPr/>
                    <a:lstStyle/>
                    <a:p>
                      <a:pPr algn="ctr">
                        <a:lnSpc>
                          <a:spcPct val="115000"/>
                        </a:lnSpc>
                        <a:buNone/>
                      </a:pPr>
                      <a:r>
                        <a:rPr lang="tr-TR" sz="1600">
                          <a:solidFill>
                            <a:schemeClr val="tx1"/>
                          </a:solidFill>
                          <a:effectLst/>
                        </a:rPr>
                        <a:t>2010</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10951</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1761</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dirty="0">
                          <a:solidFill>
                            <a:schemeClr val="tx1"/>
                          </a:solidFill>
                          <a:effectLst/>
                        </a:rPr>
                        <a:t>736</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dirty="0">
                          <a:solidFill>
                            <a:schemeClr val="tx1"/>
                          </a:solidFill>
                          <a:effectLst/>
                        </a:rPr>
                        <a:t>76</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75</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13599</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073653625"/>
                  </a:ext>
                </a:extLst>
              </a:tr>
              <a:tr h="461599">
                <a:tc>
                  <a:txBody>
                    <a:bodyPr/>
                    <a:lstStyle/>
                    <a:p>
                      <a:pPr algn="ctr">
                        <a:lnSpc>
                          <a:spcPct val="115000"/>
                        </a:lnSpc>
                        <a:buNone/>
                      </a:pPr>
                      <a:r>
                        <a:rPr lang="tr-TR" sz="1600">
                          <a:solidFill>
                            <a:schemeClr val="tx1"/>
                          </a:solidFill>
                          <a:effectLst/>
                        </a:rPr>
                        <a:t>2005</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11983</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2357</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520</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54</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dirty="0">
                          <a:solidFill>
                            <a:schemeClr val="tx1"/>
                          </a:solidFill>
                          <a:effectLst/>
                        </a:rPr>
                        <a:t>41</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14955</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1192709225"/>
                  </a:ext>
                </a:extLst>
              </a:tr>
              <a:tr h="461599">
                <a:tc>
                  <a:txBody>
                    <a:bodyPr/>
                    <a:lstStyle/>
                    <a:p>
                      <a:pPr>
                        <a:lnSpc>
                          <a:spcPct val="115000"/>
                        </a:lnSpc>
                        <a:buNone/>
                      </a:pPr>
                      <a:r>
                        <a:rPr lang="tr-TR" sz="1600">
                          <a:solidFill>
                            <a:schemeClr val="tx1"/>
                          </a:solidFill>
                          <a:effectLst/>
                        </a:rPr>
                        <a:t>2002</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3081</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76</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dirty="0">
                          <a:solidFill>
                            <a:schemeClr val="tx1"/>
                          </a:solidFill>
                          <a:effectLst/>
                        </a:rPr>
                        <a:t>14</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a:solidFill>
                            <a:schemeClr val="tx1"/>
                          </a:solidFill>
                          <a:effectLst/>
                        </a:rPr>
                        <a:t>0</a:t>
                      </a:r>
                      <a:endParaRPr lang="tr-TR"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dirty="0">
                          <a:solidFill>
                            <a:schemeClr val="tx1"/>
                          </a:solidFill>
                          <a:effectLst/>
                        </a:rPr>
                        <a:t>2</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buNone/>
                      </a:pPr>
                      <a:r>
                        <a:rPr lang="tr-TR" sz="1600" dirty="0">
                          <a:solidFill>
                            <a:schemeClr val="tx1"/>
                          </a:solidFill>
                          <a:effectLst/>
                        </a:rPr>
                        <a:t>3173</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548743487"/>
                  </a:ext>
                </a:extLst>
              </a:tr>
            </a:tbl>
          </a:graphicData>
        </a:graphic>
      </p:graphicFrame>
      <p:sp>
        <p:nvSpPr>
          <p:cNvPr id="10" name="Metin kutusu 9">
            <a:extLst>
              <a:ext uri="{FF2B5EF4-FFF2-40B4-BE49-F238E27FC236}">
                <a16:creationId xmlns:a16="http://schemas.microsoft.com/office/drawing/2014/main" id="{FE67524E-65EF-EAF2-39E3-5C566E0796B3}"/>
              </a:ext>
            </a:extLst>
          </p:cNvPr>
          <p:cNvSpPr txBox="1"/>
          <p:nvPr/>
        </p:nvSpPr>
        <p:spPr>
          <a:xfrm>
            <a:off x="2263405" y="122707"/>
            <a:ext cx="7923914" cy="646331"/>
          </a:xfrm>
          <a:prstGeom prst="rect">
            <a:avLst/>
          </a:prstGeom>
          <a:solidFill>
            <a:schemeClr val="accent2"/>
          </a:solidFill>
        </p:spPr>
        <p:txBody>
          <a:bodyPr wrap="square">
            <a:spAutoFit/>
          </a:bodyPr>
          <a:lstStyle/>
          <a:p>
            <a:pPr algn="ctr"/>
            <a:r>
              <a:rPr lang="tr-TR" sz="3600" b="1" dirty="0">
                <a:solidFill>
                  <a:schemeClr val="tx1"/>
                </a:solidFill>
              </a:rPr>
              <a:t>SAYISAL VERİLERLE GÜNÜMÜZDE SPOR</a:t>
            </a:r>
            <a:endParaRPr lang="tr-TR" sz="3600" dirty="0"/>
          </a:p>
        </p:txBody>
      </p:sp>
    </p:spTree>
    <p:extLst>
      <p:ext uri="{BB962C8B-B14F-4D97-AF65-F5344CB8AC3E}">
        <p14:creationId xmlns:p14="http://schemas.microsoft.com/office/powerpoint/2010/main" val="418402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4294967295"/>
          </p:nvPr>
        </p:nvSpPr>
        <p:spPr>
          <a:xfrm>
            <a:off x="1212111" y="315175"/>
            <a:ext cx="10058400" cy="631123"/>
          </a:xfrm>
        </p:spPr>
        <p:txBody>
          <a:bodyPr>
            <a:normAutofit/>
          </a:bodyPr>
          <a:lstStyle/>
          <a:p>
            <a:r>
              <a:rPr lang="tr-TR" b="1" dirty="0"/>
              <a:t>Çizelge 8. 2024 ve 2025 Yılında Spor Müsabakalarında Görev Alan Hakem Sayıları</a:t>
            </a:r>
            <a:endParaRPr lang="tr-TR" dirty="0"/>
          </a:p>
        </p:txBody>
      </p:sp>
      <p:graphicFrame>
        <p:nvGraphicFramePr>
          <p:cNvPr id="3" name="Tablo 2">
            <a:extLst>
              <a:ext uri="{FF2B5EF4-FFF2-40B4-BE49-F238E27FC236}">
                <a16:creationId xmlns:a16="http://schemas.microsoft.com/office/drawing/2014/main" id="{64931D7D-B7F4-012F-003B-632027322BA4}"/>
              </a:ext>
            </a:extLst>
          </p:cNvPr>
          <p:cNvGraphicFramePr>
            <a:graphicFrameLocks noGrp="1"/>
          </p:cNvGraphicFramePr>
          <p:nvPr>
            <p:extLst>
              <p:ext uri="{D42A27DB-BD31-4B8C-83A1-F6EECF244321}">
                <p14:modId xmlns:p14="http://schemas.microsoft.com/office/powerpoint/2010/main" val="3890197274"/>
              </p:ext>
            </p:extLst>
          </p:nvPr>
        </p:nvGraphicFramePr>
        <p:xfrm>
          <a:off x="552891" y="764026"/>
          <a:ext cx="10717620" cy="4307705"/>
        </p:xfrm>
        <a:graphic>
          <a:graphicData uri="http://schemas.openxmlformats.org/drawingml/2006/table">
            <a:tbl>
              <a:tblPr firstRow="1" firstCol="1" bandRow="1">
                <a:tableStyleId>{5C22544A-7EE6-4342-B048-85BDC9FD1C3A}</a:tableStyleId>
              </a:tblPr>
              <a:tblGrid>
                <a:gridCol w="953895">
                  <a:extLst>
                    <a:ext uri="{9D8B030D-6E8A-4147-A177-3AD203B41FA5}">
                      <a16:colId xmlns:a16="http://schemas.microsoft.com/office/drawing/2014/main" val="2474466204"/>
                    </a:ext>
                  </a:extLst>
                </a:gridCol>
                <a:gridCol w="717469">
                  <a:extLst>
                    <a:ext uri="{9D8B030D-6E8A-4147-A177-3AD203B41FA5}">
                      <a16:colId xmlns:a16="http://schemas.microsoft.com/office/drawing/2014/main" val="2866179527"/>
                    </a:ext>
                  </a:extLst>
                </a:gridCol>
                <a:gridCol w="859734">
                  <a:extLst>
                    <a:ext uri="{9D8B030D-6E8A-4147-A177-3AD203B41FA5}">
                      <a16:colId xmlns:a16="http://schemas.microsoft.com/office/drawing/2014/main" val="2189980884"/>
                    </a:ext>
                  </a:extLst>
                </a:gridCol>
                <a:gridCol w="859734">
                  <a:extLst>
                    <a:ext uri="{9D8B030D-6E8A-4147-A177-3AD203B41FA5}">
                      <a16:colId xmlns:a16="http://schemas.microsoft.com/office/drawing/2014/main" val="3914698301"/>
                    </a:ext>
                  </a:extLst>
                </a:gridCol>
                <a:gridCol w="716445">
                  <a:extLst>
                    <a:ext uri="{9D8B030D-6E8A-4147-A177-3AD203B41FA5}">
                      <a16:colId xmlns:a16="http://schemas.microsoft.com/office/drawing/2014/main" val="2898889008"/>
                    </a:ext>
                  </a:extLst>
                </a:gridCol>
                <a:gridCol w="716445">
                  <a:extLst>
                    <a:ext uri="{9D8B030D-6E8A-4147-A177-3AD203B41FA5}">
                      <a16:colId xmlns:a16="http://schemas.microsoft.com/office/drawing/2014/main" val="2352721346"/>
                    </a:ext>
                  </a:extLst>
                </a:gridCol>
                <a:gridCol w="125178">
                  <a:extLst>
                    <a:ext uri="{9D8B030D-6E8A-4147-A177-3AD203B41FA5}">
                      <a16:colId xmlns:a16="http://schemas.microsoft.com/office/drawing/2014/main" val="3989043627"/>
                    </a:ext>
                  </a:extLst>
                </a:gridCol>
                <a:gridCol w="676528">
                  <a:extLst>
                    <a:ext uri="{9D8B030D-6E8A-4147-A177-3AD203B41FA5}">
                      <a16:colId xmlns:a16="http://schemas.microsoft.com/office/drawing/2014/main" val="2759193455"/>
                    </a:ext>
                  </a:extLst>
                </a:gridCol>
                <a:gridCol w="703140">
                  <a:extLst>
                    <a:ext uri="{9D8B030D-6E8A-4147-A177-3AD203B41FA5}">
                      <a16:colId xmlns:a16="http://schemas.microsoft.com/office/drawing/2014/main" val="1140178866"/>
                    </a:ext>
                  </a:extLst>
                </a:gridCol>
                <a:gridCol w="125178">
                  <a:extLst>
                    <a:ext uri="{9D8B030D-6E8A-4147-A177-3AD203B41FA5}">
                      <a16:colId xmlns:a16="http://schemas.microsoft.com/office/drawing/2014/main" val="1379180465"/>
                    </a:ext>
                  </a:extLst>
                </a:gridCol>
                <a:gridCol w="730774">
                  <a:extLst>
                    <a:ext uri="{9D8B030D-6E8A-4147-A177-3AD203B41FA5}">
                      <a16:colId xmlns:a16="http://schemas.microsoft.com/office/drawing/2014/main" val="248752420"/>
                    </a:ext>
                  </a:extLst>
                </a:gridCol>
                <a:gridCol w="730774">
                  <a:extLst>
                    <a:ext uri="{9D8B030D-6E8A-4147-A177-3AD203B41FA5}">
                      <a16:colId xmlns:a16="http://schemas.microsoft.com/office/drawing/2014/main" val="1817652269"/>
                    </a:ext>
                  </a:extLst>
                </a:gridCol>
                <a:gridCol w="733845">
                  <a:extLst>
                    <a:ext uri="{9D8B030D-6E8A-4147-A177-3AD203B41FA5}">
                      <a16:colId xmlns:a16="http://schemas.microsoft.com/office/drawing/2014/main" val="4168901606"/>
                    </a:ext>
                  </a:extLst>
                </a:gridCol>
                <a:gridCol w="733845">
                  <a:extLst>
                    <a:ext uri="{9D8B030D-6E8A-4147-A177-3AD203B41FA5}">
                      <a16:colId xmlns:a16="http://schemas.microsoft.com/office/drawing/2014/main" val="3855987920"/>
                    </a:ext>
                  </a:extLst>
                </a:gridCol>
                <a:gridCol w="667318">
                  <a:extLst>
                    <a:ext uri="{9D8B030D-6E8A-4147-A177-3AD203B41FA5}">
                      <a16:colId xmlns:a16="http://schemas.microsoft.com/office/drawing/2014/main" val="2492336047"/>
                    </a:ext>
                  </a:extLst>
                </a:gridCol>
                <a:gridCol w="667318">
                  <a:extLst>
                    <a:ext uri="{9D8B030D-6E8A-4147-A177-3AD203B41FA5}">
                      <a16:colId xmlns:a16="http://schemas.microsoft.com/office/drawing/2014/main" val="2378533358"/>
                    </a:ext>
                  </a:extLst>
                </a:gridCol>
              </a:tblGrid>
              <a:tr h="1231813">
                <a:tc>
                  <a:txBody>
                    <a:bodyPr/>
                    <a:lstStyle/>
                    <a:p>
                      <a:pPr algn="ctr">
                        <a:lnSpc>
                          <a:spcPct val="115000"/>
                        </a:lnSpc>
                        <a:buNone/>
                      </a:pPr>
                      <a:r>
                        <a:rPr lang="tr-TR" sz="1600" dirty="0">
                          <a:solidFill>
                            <a:schemeClr val="tx1"/>
                          </a:solidFill>
                          <a:effectLst/>
                        </a:rPr>
                        <a:t>YIL</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gridSpan="2">
                  <a:txBody>
                    <a:bodyPr/>
                    <a:lstStyle/>
                    <a:p>
                      <a:pPr algn="ctr">
                        <a:lnSpc>
                          <a:spcPct val="115000"/>
                        </a:lnSpc>
                        <a:buNone/>
                      </a:pPr>
                      <a:r>
                        <a:rPr lang="tr-TR" sz="1600" dirty="0">
                          <a:solidFill>
                            <a:schemeClr val="tx1"/>
                          </a:solidFill>
                          <a:effectLst/>
                        </a:rPr>
                        <a:t>FAAL ADAY HAKEM SAYISI</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2">
                  <a:txBody>
                    <a:bodyPr/>
                    <a:lstStyle/>
                    <a:p>
                      <a:pPr algn="ctr">
                        <a:lnSpc>
                          <a:spcPct val="115000"/>
                        </a:lnSpc>
                        <a:buNone/>
                      </a:pPr>
                      <a:r>
                        <a:rPr lang="tr-TR" sz="1600" dirty="0">
                          <a:solidFill>
                            <a:schemeClr val="tx1"/>
                          </a:solidFill>
                          <a:effectLst/>
                        </a:rPr>
                        <a:t>FAAL İL HAKEM SAYISI</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4">
                  <a:txBody>
                    <a:bodyPr/>
                    <a:lstStyle/>
                    <a:p>
                      <a:pPr algn="ctr">
                        <a:lnSpc>
                          <a:spcPct val="115000"/>
                        </a:lnSpc>
                        <a:buNone/>
                      </a:pPr>
                      <a:r>
                        <a:rPr lang="tr-TR" sz="1600" dirty="0">
                          <a:solidFill>
                            <a:schemeClr val="tx1"/>
                          </a:solidFill>
                          <a:effectLst/>
                        </a:rPr>
                        <a:t>FAAL ULUSAL HAKEM SAYISI</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p>
                      <a:pPr algn="ctr">
                        <a:lnSpc>
                          <a:spcPct val="115000"/>
                        </a:lnSpc>
                        <a:buNone/>
                      </a:pPr>
                      <a:r>
                        <a:rPr lang="tr-TR" sz="1600" dirty="0">
                          <a:solidFill>
                            <a:schemeClr val="tx1"/>
                          </a:solidFill>
                          <a:effectLst/>
                        </a:rPr>
                        <a:t>FAAL ULUSLARASI HAKEM SAYISI</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hMerge="1">
                  <a:txBody>
                    <a:bodyPr/>
                    <a:lstStyle/>
                    <a:p>
                      <a:endParaRPr lang="tr-TR"/>
                    </a:p>
                  </a:txBody>
                  <a:tcPr/>
                </a:tc>
                <a:tc gridSpan="2">
                  <a:txBody>
                    <a:bodyPr/>
                    <a:lstStyle/>
                    <a:p>
                      <a:pPr algn="ctr">
                        <a:lnSpc>
                          <a:spcPct val="115000"/>
                        </a:lnSpc>
                        <a:buNone/>
                      </a:pPr>
                      <a:r>
                        <a:rPr lang="tr-TR" sz="1600" dirty="0">
                          <a:solidFill>
                            <a:schemeClr val="tx1"/>
                          </a:solidFill>
                          <a:effectLst/>
                        </a:rPr>
                        <a:t>FAAL TOPLAM HAKEM SAYISI</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2">
                  <a:txBody>
                    <a:bodyPr/>
                    <a:lstStyle/>
                    <a:p>
                      <a:pPr algn="ctr">
                        <a:lnSpc>
                          <a:spcPct val="115000"/>
                        </a:lnSpc>
                        <a:buNone/>
                      </a:pPr>
                      <a:r>
                        <a:rPr lang="tr-TR" sz="1600" dirty="0">
                          <a:solidFill>
                            <a:schemeClr val="tx1"/>
                          </a:solidFill>
                          <a:effectLst/>
                        </a:rPr>
                        <a:t>TOPLAM FAAL HAKEM SAYILARI</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extLst>
                  <a:ext uri="{0D108BD9-81ED-4DB2-BD59-A6C34878D82A}">
                    <a16:rowId xmlns:a16="http://schemas.microsoft.com/office/drawing/2014/main" val="875042293"/>
                  </a:ext>
                </a:extLst>
              </a:tr>
              <a:tr h="465980">
                <a:tc rowSpan="2">
                  <a:txBody>
                    <a:bodyPr/>
                    <a:lstStyle/>
                    <a:p>
                      <a:pPr algn="ctr">
                        <a:lnSpc>
                          <a:spcPct val="115000"/>
                        </a:lnSpc>
                        <a:buNone/>
                      </a:pPr>
                      <a:r>
                        <a:rPr lang="tr-TR" sz="1600" dirty="0">
                          <a:solidFill>
                            <a:schemeClr val="tx1"/>
                          </a:solidFill>
                          <a:effectLst/>
                        </a:rPr>
                        <a:t>2024</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buNone/>
                      </a:pPr>
                      <a:r>
                        <a:rPr lang="tr-TR" sz="1600" dirty="0">
                          <a:effectLst/>
                        </a:rPr>
                        <a:t>Erkek</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Kadın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dirty="0">
                          <a:effectLst/>
                        </a:rPr>
                        <a:t>Erkek</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Kadın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gridSpan="2">
                  <a:txBody>
                    <a:bodyPr/>
                    <a:lstStyle/>
                    <a:p>
                      <a:pPr algn="ctr">
                        <a:lnSpc>
                          <a:spcPct val="115000"/>
                        </a:lnSpc>
                        <a:buNone/>
                      </a:pPr>
                      <a:r>
                        <a:rPr lang="tr-TR" sz="1600">
                          <a:effectLst/>
                        </a:rPr>
                        <a:t>Erkek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buNone/>
                      </a:pPr>
                      <a:r>
                        <a:rPr lang="tr-TR" sz="1600">
                          <a:effectLst/>
                        </a:rPr>
                        <a:t>Kadın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gridSpan="3">
                  <a:txBody>
                    <a:bodyPr/>
                    <a:lstStyle/>
                    <a:p>
                      <a:pPr algn="ctr">
                        <a:lnSpc>
                          <a:spcPct val="115000"/>
                        </a:lnSpc>
                        <a:buNone/>
                      </a:pPr>
                      <a:r>
                        <a:rPr lang="tr-TR" sz="1600">
                          <a:effectLst/>
                        </a:rPr>
                        <a:t>Erkek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hMerge="1">
                  <a:txBody>
                    <a:bodyPr/>
                    <a:lstStyle/>
                    <a:p>
                      <a:endParaRPr lang="tr-TR"/>
                    </a:p>
                  </a:txBody>
                  <a:tcPr/>
                </a:tc>
                <a:tc>
                  <a:txBody>
                    <a:bodyPr/>
                    <a:lstStyle/>
                    <a:p>
                      <a:pPr algn="ctr">
                        <a:lnSpc>
                          <a:spcPct val="115000"/>
                        </a:lnSpc>
                        <a:buNone/>
                      </a:pPr>
                      <a:r>
                        <a:rPr lang="tr-TR" sz="1600">
                          <a:effectLst/>
                        </a:rPr>
                        <a:t>Kadın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Erkek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Kadın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Erkek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Kadın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222189863"/>
                  </a:ext>
                </a:extLst>
              </a:tr>
              <a:tr h="605986">
                <a:tc vMerge="1">
                  <a:txBody>
                    <a:bodyPr/>
                    <a:lstStyle/>
                    <a:p>
                      <a:endParaRPr lang="tr-TR"/>
                    </a:p>
                  </a:txBody>
                  <a:tcPr/>
                </a:tc>
                <a:tc>
                  <a:txBody>
                    <a:bodyPr/>
                    <a:lstStyle/>
                    <a:p>
                      <a:pPr algn="ctr">
                        <a:lnSpc>
                          <a:spcPct val="115000"/>
                        </a:lnSpc>
                        <a:buNone/>
                      </a:pPr>
                      <a:r>
                        <a:rPr lang="tr-TR" sz="1600" dirty="0">
                          <a:effectLst/>
                        </a:rPr>
                        <a:t>8.118</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dirty="0">
                          <a:effectLst/>
                        </a:rPr>
                        <a:t>5.982</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8.814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dirty="0">
                          <a:effectLst/>
                        </a:rPr>
                        <a:t>6.821</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gridSpan="2">
                  <a:txBody>
                    <a:bodyPr/>
                    <a:lstStyle/>
                    <a:p>
                      <a:pPr algn="ctr">
                        <a:lnSpc>
                          <a:spcPct val="115000"/>
                        </a:lnSpc>
                        <a:buNone/>
                      </a:pPr>
                      <a:r>
                        <a:rPr lang="tr-TR" sz="1600" dirty="0">
                          <a:effectLst/>
                        </a:rPr>
                        <a:t>6.681</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buNone/>
                      </a:pPr>
                      <a:r>
                        <a:rPr lang="tr-TR" sz="1600">
                          <a:effectLst/>
                        </a:rPr>
                        <a:t>2.845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gridSpan="3">
                  <a:txBody>
                    <a:bodyPr/>
                    <a:lstStyle/>
                    <a:p>
                      <a:pPr algn="ctr">
                        <a:lnSpc>
                          <a:spcPct val="115000"/>
                        </a:lnSpc>
                        <a:buNone/>
                      </a:pPr>
                      <a:r>
                        <a:rPr lang="tr-TR" sz="1600">
                          <a:effectLst/>
                        </a:rPr>
                        <a:t>2.997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hMerge="1">
                  <a:txBody>
                    <a:bodyPr/>
                    <a:lstStyle/>
                    <a:p>
                      <a:endParaRPr lang="tr-TR"/>
                    </a:p>
                  </a:txBody>
                  <a:tcPr/>
                </a:tc>
                <a:tc>
                  <a:txBody>
                    <a:bodyPr/>
                    <a:lstStyle/>
                    <a:p>
                      <a:pPr algn="ctr">
                        <a:lnSpc>
                          <a:spcPct val="115000"/>
                        </a:lnSpc>
                        <a:buNone/>
                      </a:pPr>
                      <a:r>
                        <a:rPr lang="tr-TR" sz="1600">
                          <a:effectLst/>
                        </a:rPr>
                        <a:t>1.224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26.022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15.260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34.169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23.944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523998452"/>
                  </a:ext>
                </a:extLst>
              </a:tr>
              <a:tr h="465980">
                <a:tc>
                  <a:txBody>
                    <a:bodyPr/>
                    <a:lstStyle/>
                    <a:p>
                      <a:pPr algn="ctr">
                        <a:lnSpc>
                          <a:spcPct val="115000"/>
                        </a:lnSpc>
                        <a:buNone/>
                      </a:pPr>
                      <a:r>
                        <a:rPr lang="tr-TR" sz="1600" dirty="0">
                          <a:solidFill>
                            <a:schemeClr val="tx1"/>
                          </a:solidFill>
                          <a:effectLst/>
                        </a:rPr>
                        <a:t>Toplam</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gridSpan="2">
                  <a:txBody>
                    <a:bodyPr/>
                    <a:lstStyle/>
                    <a:p>
                      <a:pPr algn="ctr">
                        <a:lnSpc>
                          <a:spcPct val="115000"/>
                        </a:lnSpc>
                        <a:buNone/>
                      </a:pPr>
                      <a:r>
                        <a:rPr lang="tr-TR" sz="1600" dirty="0">
                          <a:effectLst/>
                        </a:rPr>
                        <a:t>14.100</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2">
                  <a:txBody>
                    <a:bodyPr/>
                    <a:lstStyle/>
                    <a:p>
                      <a:pPr algn="ctr">
                        <a:lnSpc>
                          <a:spcPct val="115000"/>
                        </a:lnSpc>
                        <a:buNone/>
                      </a:pPr>
                      <a:r>
                        <a:rPr lang="tr-TR" sz="1600">
                          <a:effectLst/>
                        </a:rPr>
                        <a:t>15.635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3">
                  <a:txBody>
                    <a:bodyPr/>
                    <a:lstStyle/>
                    <a:p>
                      <a:pPr algn="ctr">
                        <a:lnSpc>
                          <a:spcPct val="115000"/>
                        </a:lnSpc>
                        <a:buNone/>
                      </a:pPr>
                      <a:r>
                        <a:rPr lang="tr-TR" sz="1600" dirty="0">
                          <a:effectLst/>
                        </a:rPr>
                        <a:t>9.526</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hMerge="1">
                  <a:txBody>
                    <a:bodyPr/>
                    <a:lstStyle/>
                    <a:p>
                      <a:endParaRPr lang="tr-TR"/>
                    </a:p>
                  </a:txBody>
                  <a:tcPr/>
                </a:tc>
                <a:tc gridSpan="4">
                  <a:txBody>
                    <a:bodyPr/>
                    <a:lstStyle/>
                    <a:p>
                      <a:pPr algn="ctr">
                        <a:lnSpc>
                          <a:spcPct val="115000"/>
                        </a:lnSpc>
                        <a:buNone/>
                      </a:pPr>
                      <a:r>
                        <a:rPr lang="tr-TR" sz="1600">
                          <a:effectLst/>
                        </a:rPr>
                        <a:t>4.221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gridSpan="2">
                  <a:txBody>
                    <a:bodyPr/>
                    <a:lstStyle/>
                    <a:p>
                      <a:pPr algn="ctr">
                        <a:lnSpc>
                          <a:spcPct val="115000"/>
                        </a:lnSpc>
                        <a:buNone/>
                      </a:pPr>
                      <a:r>
                        <a:rPr lang="tr-TR" sz="1600">
                          <a:effectLst/>
                        </a:rPr>
                        <a:t>41.282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2">
                  <a:txBody>
                    <a:bodyPr/>
                    <a:lstStyle/>
                    <a:p>
                      <a:pPr algn="ctr">
                        <a:lnSpc>
                          <a:spcPct val="115000"/>
                        </a:lnSpc>
                        <a:buNone/>
                      </a:pPr>
                      <a:r>
                        <a:rPr lang="tr-TR" sz="1600">
                          <a:effectLst/>
                        </a:rPr>
                        <a:t>58.113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extLst>
                  <a:ext uri="{0D108BD9-81ED-4DB2-BD59-A6C34878D82A}">
                    <a16:rowId xmlns:a16="http://schemas.microsoft.com/office/drawing/2014/main" val="250229131"/>
                  </a:ext>
                </a:extLst>
              </a:tr>
              <a:tr h="465980">
                <a:tc rowSpan="2">
                  <a:txBody>
                    <a:bodyPr/>
                    <a:lstStyle/>
                    <a:p>
                      <a:pPr algn="ctr">
                        <a:lnSpc>
                          <a:spcPct val="115000"/>
                        </a:lnSpc>
                        <a:buNone/>
                      </a:pPr>
                      <a:r>
                        <a:rPr lang="tr-TR" sz="1600" dirty="0">
                          <a:solidFill>
                            <a:schemeClr val="tx1"/>
                          </a:solidFill>
                          <a:effectLst/>
                        </a:rPr>
                        <a:t>2025</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15000"/>
                        </a:lnSpc>
                        <a:buNone/>
                      </a:pPr>
                      <a:r>
                        <a:rPr lang="tr-TR" sz="1600" dirty="0">
                          <a:effectLst/>
                        </a:rPr>
                        <a:t>Erkek</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Kadın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Erkek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dirty="0">
                          <a:effectLst/>
                        </a:rPr>
                        <a:t>Kadın</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Erkek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gridSpan="2">
                  <a:txBody>
                    <a:bodyPr/>
                    <a:lstStyle/>
                    <a:p>
                      <a:pPr algn="ctr">
                        <a:lnSpc>
                          <a:spcPct val="115000"/>
                        </a:lnSpc>
                        <a:buNone/>
                      </a:pPr>
                      <a:r>
                        <a:rPr lang="tr-TR" sz="1600">
                          <a:effectLst/>
                        </a:rPr>
                        <a:t>Kadın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2">
                  <a:txBody>
                    <a:bodyPr/>
                    <a:lstStyle/>
                    <a:p>
                      <a:pPr algn="ctr">
                        <a:lnSpc>
                          <a:spcPct val="115000"/>
                        </a:lnSpc>
                        <a:buNone/>
                      </a:pPr>
                      <a:r>
                        <a:rPr lang="tr-TR" sz="1600">
                          <a:effectLst/>
                        </a:rPr>
                        <a:t>Erkek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2">
                  <a:txBody>
                    <a:bodyPr/>
                    <a:lstStyle/>
                    <a:p>
                      <a:pPr algn="ctr">
                        <a:lnSpc>
                          <a:spcPct val="115000"/>
                        </a:lnSpc>
                        <a:buNone/>
                      </a:pPr>
                      <a:r>
                        <a:rPr lang="tr-TR" sz="1600" dirty="0">
                          <a:effectLst/>
                        </a:rPr>
                        <a:t>Kadın</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buNone/>
                      </a:pPr>
                      <a:r>
                        <a:rPr lang="tr-TR" sz="1600">
                          <a:effectLst/>
                        </a:rPr>
                        <a:t>Erkek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Kadın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Erkek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Kadın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249401878"/>
                  </a:ext>
                </a:extLst>
              </a:tr>
              <a:tr h="605986">
                <a:tc vMerge="1">
                  <a:txBody>
                    <a:bodyPr/>
                    <a:lstStyle/>
                    <a:p>
                      <a:endParaRPr lang="tr-TR"/>
                    </a:p>
                  </a:txBody>
                  <a:tcPr/>
                </a:tc>
                <a:tc>
                  <a:txBody>
                    <a:bodyPr/>
                    <a:lstStyle/>
                    <a:p>
                      <a:pPr algn="ctr">
                        <a:lnSpc>
                          <a:spcPct val="115000"/>
                        </a:lnSpc>
                        <a:buNone/>
                      </a:pPr>
                      <a:r>
                        <a:rPr lang="tr-TR" sz="1600" dirty="0">
                          <a:effectLst/>
                        </a:rPr>
                        <a:t>9183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7030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11169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dirty="0">
                          <a:effectLst/>
                        </a:rPr>
                        <a:t>8085</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8357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gridSpan="2">
                  <a:txBody>
                    <a:bodyPr/>
                    <a:lstStyle/>
                    <a:p>
                      <a:pPr algn="ctr">
                        <a:lnSpc>
                          <a:spcPct val="115000"/>
                        </a:lnSpc>
                        <a:buNone/>
                      </a:pPr>
                      <a:r>
                        <a:rPr lang="tr-TR" sz="1600" dirty="0">
                          <a:effectLst/>
                        </a:rPr>
                        <a:t>3237</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2">
                  <a:txBody>
                    <a:bodyPr/>
                    <a:lstStyle/>
                    <a:p>
                      <a:pPr algn="ctr">
                        <a:lnSpc>
                          <a:spcPct val="115000"/>
                        </a:lnSpc>
                        <a:buNone/>
                      </a:pPr>
                      <a:r>
                        <a:rPr lang="tr-TR" sz="1600" dirty="0">
                          <a:effectLst/>
                        </a:rPr>
                        <a:t>3567</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2">
                  <a:txBody>
                    <a:bodyPr/>
                    <a:lstStyle/>
                    <a:p>
                      <a:pPr algn="ctr">
                        <a:lnSpc>
                          <a:spcPct val="115000"/>
                        </a:lnSpc>
                        <a:buNone/>
                      </a:pPr>
                      <a:r>
                        <a:rPr lang="tr-TR" sz="1600" dirty="0">
                          <a:effectLst/>
                        </a:rPr>
                        <a:t>1736</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a:txBody>
                    <a:bodyPr/>
                    <a:lstStyle/>
                    <a:p>
                      <a:pPr algn="ctr">
                        <a:lnSpc>
                          <a:spcPct val="115000"/>
                        </a:lnSpc>
                        <a:buNone/>
                      </a:pPr>
                      <a:r>
                        <a:rPr lang="tr-TR" sz="1600" dirty="0">
                          <a:effectLst/>
                        </a:rPr>
                        <a:t>28849</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dirty="0">
                          <a:effectLst/>
                        </a:rPr>
                        <a:t>16861</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34907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buNone/>
                      </a:pPr>
                      <a:r>
                        <a:rPr lang="tr-TR" sz="1600">
                          <a:effectLst/>
                        </a:rPr>
                        <a:t>24436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072101826"/>
                  </a:ext>
                </a:extLst>
              </a:tr>
              <a:tr h="465980">
                <a:tc>
                  <a:txBody>
                    <a:bodyPr/>
                    <a:lstStyle/>
                    <a:p>
                      <a:pPr algn="ctr">
                        <a:lnSpc>
                          <a:spcPct val="115000"/>
                        </a:lnSpc>
                        <a:buNone/>
                      </a:pPr>
                      <a:r>
                        <a:rPr lang="tr-TR" sz="1600" dirty="0">
                          <a:solidFill>
                            <a:schemeClr val="tx1"/>
                          </a:solidFill>
                          <a:effectLst/>
                        </a:rPr>
                        <a:t>Toplam</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tc>
                <a:tc gridSpan="2">
                  <a:txBody>
                    <a:bodyPr/>
                    <a:lstStyle/>
                    <a:p>
                      <a:pPr algn="ctr">
                        <a:lnSpc>
                          <a:spcPct val="115000"/>
                        </a:lnSpc>
                        <a:buNone/>
                      </a:pPr>
                      <a:r>
                        <a:rPr lang="tr-TR" sz="1600" dirty="0">
                          <a:effectLst/>
                        </a:rPr>
                        <a:t>16213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2">
                  <a:txBody>
                    <a:bodyPr/>
                    <a:lstStyle/>
                    <a:p>
                      <a:pPr algn="ctr">
                        <a:lnSpc>
                          <a:spcPct val="115000"/>
                        </a:lnSpc>
                        <a:buNone/>
                      </a:pPr>
                      <a:r>
                        <a:rPr lang="tr-TR" sz="1600">
                          <a:effectLst/>
                        </a:rPr>
                        <a:t>19254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3">
                  <a:txBody>
                    <a:bodyPr/>
                    <a:lstStyle/>
                    <a:p>
                      <a:pPr algn="ctr">
                        <a:lnSpc>
                          <a:spcPct val="115000"/>
                        </a:lnSpc>
                        <a:buNone/>
                      </a:pPr>
                      <a:r>
                        <a:rPr lang="tr-TR" sz="1600" dirty="0">
                          <a:effectLst/>
                        </a:rPr>
                        <a:t>11594</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hMerge="1">
                  <a:txBody>
                    <a:bodyPr/>
                    <a:lstStyle/>
                    <a:p>
                      <a:endParaRPr lang="tr-TR"/>
                    </a:p>
                  </a:txBody>
                  <a:tcPr/>
                </a:tc>
                <a:tc gridSpan="4">
                  <a:txBody>
                    <a:bodyPr/>
                    <a:lstStyle/>
                    <a:p>
                      <a:pPr algn="ctr">
                        <a:lnSpc>
                          <a:spcPct val="115000"/>
                        </a:lnSpc>
                        <a:buNone/>
                      </a:pPr>
                      <a:r>
                        <a:rPr lang="tr-TR" sz="1600" dirty="0">
                          <a:effectLst/>
                        </a:rPr>
                        <a:t>5303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gridSpan="2">
                  <a:txBody>
                    <a:bodyPr/>
                    <a:lstStyle/>
                    <a:p>
                      <a:pPr algn="ctr">
                        <a:lnSpc>
                          <a:spcPct val="115000"/>
                        </a:lnSpc>
                        <a:buNone/>
                      </a:pPr>
                      <a:r>
                        <a:rPr lang="tr-TR" sz="1600" dirty="0">
                          <a:effectLst/>
                        </a:rPr>
                        <a:t>45710</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tc gridSpan="2">
                  <a:txBody>
                    <a:bodyPr/>
                    <a:lstStyle/>
                    <a:p>
                      <a:pPr algn="ctr">
                        <a:lnSpc>
                          <a:spcPct val="115000"/>
                        </a:lnSpc>
                        <a:buNone/>
                      </a:pPr>
                      <a:r>
                        <a:rPr lang="tr-TR" sz="1600" dirty="0">
                          <a:effectLst/>
                        </a:rPr>
                        <a:t>59.343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hMerge="1">
                  <a:txBody>
                    <a:bodyPr/>
                    <a:lstStyle/>
                    <a:p>
                      <a:endParaRPr lang="tr-TR"/>
                    </a:p>
                  </a:txBody>
                  <a:tcPr/>
                </a:tc>
                <a:extLst>
                  <a:ext uri="{0D108BD9-81ED-4DB2-BD59-A6C34878D82A}">
                    <a16:rowId xmlns:a16="http://schemas.microsoft.com/office/drawing/2014/main" val="1578566533"/>
                  </a:ext>
                </a:extLst>
              </a:tr>
            </a:tbl>
          </a:graphicData>
        </a:graphic>
      </p:graphicFrame>
      <p:sp>
        <p:nvSpPr>
          <p:cNvPr id="7" name="Metin kutusu 6">
            <a:extLst>
              <a:ext uri="{FF2B5EF4-FFF2-40B4-BE49-F238E27FC236}">
                <a16:creationId xmlns:a16="http://schemas.microsoft.com/office/drawing/2014/main" id="{ADDA8F5B-398A-5E6A-82B1-2ED6C8BFDC2A}"/>
              </a:ext>
            </a:extLst>
          </p:cNvPr>
          <p:cNvSpPr txBox="1"/>
          <p:nvPr/>
        </p:nvSpPr>
        <p:spPr>
          <a:xfrm>
            <a:off x="148856" y="5342496"/>
            <a:ext cx="11695814" cy="1200329"/>
          </a:xfrm>
          <a:prstGeom prst="rect">
            <a:avLst/>
          </a:prstGeom>
          <a:noFill/>
        </p:spPr>
        <p:txBody>
          <a:bodyPr wrap="square">
            <a:spAutoFit/>
          </a:bodyPr>
          <a:lstStyle/>
          <a:p>
            <a:pPr algn="just">
              <a:buNone/>
            </a:pPr>
            <a:r>
              <a:rPr lang="tr-TR" sz="1800" dirty="0">
                <a:effectLst/>
                <a:latin typeface="Times New Roman" panose="02020603050405020304" pitchFamily="18" charset="0"/>
                <a:ea typeface="Times New Roman" panose="02020603050405020304" pitchFamily="18" charset="0"/>
              </a:rPr>
              <a:t>2024 yılında müsabakalarda görev alan hakem sayısı 58.113 olmuştur. 2025 yılında ise toplam hakem sayısı </a:t>
            </a:r>
            <a:r>
              <a:rPr lang="tr-TR" sz="1800" dirty="0">
                <a:solidFill>
                  <a:srgbClr val="000000"/>
                </a:solidFill>
                <a:effectLst/>
                <a:latin typeface="Times New Roman" panose="02020603050405020304" pitchFamily="18" charset="0"/>
                <a:ea typeface="Times New Roman" panose="02020603050405020304" pitchFamily="18" charset="0"/>
              </a:rPr>
              <a:t>59.343</a:t>
            </a:r>
            <a:r>
              <a:rPr lang="tr-TR" sz="1800" dirty="0">
                <a:effectLst/>
                <a:latin typeface="Times New Roman" panose="02020603050405020304" pitchFamily="18" charset="0"/>
                <a:ea typeface="Times New Roman" panose="02020603050405020304" pitchFamily="18" charset="0"/>
              </a:rPr>
              <a:t>  olmuştur (Çizelge 8). </a:t>
            </a:r>
            <a:endParaRPr lang="tr-TR" sz="2000" dirty="0">
              <a:effectLst/>
              <a:latin typeface="Times New Roman" panose="02020603050405020304" pitchFamily="18" charset="0"/>
              <a:ea typeface="Times New Roman" panose="02020603050405020304" pitchFamily="18" charset="0"/>
            </a:endParaRPr>
          </a:p>
          <a:p>
            <a:pPr>
              <a:buNone/>
            </a:pPr>
            <a:r>
              <a:rPr lang="tr-TR" sz="1800" dirty="0">
                <a:effectLst/>
                <a:latin typeface="Times New Roman" panose="02020603050405020304" pitchFamily="18"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pPr>
              <a:buNone/>
            </a:pPr>
            <a:r>
              <a:rPr lang="tr-TR" sz="1800" dirty="0">
                <a:effectLst/>
                <a:latin typeface="Times New Roman" panose="02020603050405020304" pitchFamily="18"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97291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69E49194-FB6F-60CA-A934-1EFDFCD4E81B}"/>
              </a:ext>
            </a:extLst>
          </p:cNvPr>
          <p:cNvSpPr txBox="1"/>
          <p:nvPr/>
        </p:nvSpPr>
        <p:spPr>
          <a:xfrm>
            <a:off x="2550160" y="133588"/>
            <a:ext cx="6096000" cy="369332"/>
          </a:xfrm>
          <a:prstGeom prst="rect">
            <a:avLst/>
          </a:prstGeom>
          <a:noFill/>
        </p:spPr>
        <p:txBody>
          <a:bodyPr wrap="square">
            <a:spAutoFit/>
          </a:bodyPr>
          <a:lstStyle/>
          <a:p>
            <a:pPr algn="ctr">
              <a:buNone/>
            </a:pPr>
            <a:r>
              <a:rPr lang="tr-TR" sz="1800" b="1" dirty="0">
                <a:effectLst/>
                <a:latin typeface="Times New Roman" panose="02020603050405020304" pitchFamily="18" charset="0"/>
                <a:ea typeface="Times New Roman" panose="02020603050405020304" pitchFamily="18" charset="0"/>
              </a:rPr>
              <a:t>Çizelge 9.  Spor Kulüpleri Sayısı</a:t>
            </a:r>
            <a:endParaRPr lang="tr-TR" sz="2000" dirty="0">
              <a:effectLst/>
              <a:latin typeface="Times New Roman" panose="02020603050405020304" pitchFamily="18" charset="0"/>
              <a:ea typeface="Times New Roman" panose="02020603050405020304" pitchFamily="18" charset="0"/>
            </a:endParaRPr>
          </a:p>
        </p:txBody>
      </p:sp>
      <p:graphicFrame>
        <p:nvGraphicFramePr>
          <p:cNvPr id="8" name="Tablo 7">
            <a:extLst>
              <a:ext uri="{FF2B5EF4-FFF2-40B4-BE49-F238E27FC236}">
                <a16:creationId xmlns:a16="http://schemas.microsoft.com/office/drawing/2014/main" id="{2FF01600-1D12-D869-3BD9-5E5F27C52BDE}"/>
              </a:ext>
            </a:extLst>
          </p:cNvPr>
          <p:cNvGraphicFramePr>
            <a:graphicFrameLocks noGrp="1"/>
          </p:cNvGraphicFramePr>
          <p:nvPr>
            <p:extLst>
              <p:ext uri="{D42A27DB-BD31-4B8C-83A1-F6EECF244321}">
                <p14:modId xmlns:p14="http://schemas.microsoft.com/office/powerpoint/2010/main" val="2334916821"/>
              </p:ext>
            </p:extLst>
          </p:nvPr>
        </p:nvGraphicFramePr>
        <p:xfrm>
          <a:off x="1503680" y="600610"/>
          <a:ext cx="8392159" cy="4632960"/>
        </p:xfrm>
        <a:graphic>
          <a:graphicData uri="http://schemas.openxmlformats.org/drawingml/2006/table">
            <a:tbl>
              <a:tblPr firstRow="1" firstCol="1" lastRow="1" lastCol="1" bandRow="1" bandCol="1">
                <a:tableStyleId>{5C22544A-7EE6-4342-B048-85BDC9FD1C3A}</a:tableStyleId>
              </a:tblPr>
              <a:tblGrid>
                <a:gridCol w="1095898">
                  <a:extLst>
                    <a:ext uri="{9D8B030D-6E8A-4147-A177-3AD203B41FA5}">
                      <a16:colId xmlns:a16="http://schemas.microsoft.com/office/drawing/2014/main" val="1757825920"/>
                    </a:ext>
                  </a:extLst>
                </a:gridCol>
                <a:gridCol w="1081313">
                  <a:extLst>
                    <a:ext uri="{9D8B030D-6E8A-4147-A177-3AD203B41FA5}">
                      <a16:colId xmlns:a16="http://schemas.microsoft.com/office/drawing/2014/main" val="2942394999"/>
                    </a:ext>
                  </a:extLst>
                </a:gridCol>
                <a:gridCol w="1121941">
                  <a:extLst>
                    <a:ext uri="{9D8B030D-6E8A-4147-A177-3AD203B41FA5}">
                      <a16:colId xmlns:a16="http://schemas.microsoft.com/office/drawing/2014/main" val="3964212408"/>
                    </a:ext>
                  </a:extLst>
                </a:gridCol>
                <a:gridCol w="1290701">
                  <a:extLst>
                    <a:ext uri="{9D8B030D-6E8A-4147-A177-3AD203B41FA5}">
                      <a16:colId xmlns:a16="http://schemas.microsoft.com/office/drawing/2014/main" val="3359240769"/>
                    </a:ext>
                  </a:extLst>
                </a:gridCol>
                <a:gridCol w="1053187">
                  <a:extLst>
                    <a:ext uri="{9D8B030D-6E8A-4147-A177-3AD203B41FA5}">
                      <a16:colId xmlns:a16="http://schemas.microsoft.com/office/drawing/2014/main" val="3473982372"/>
                    </a:ext>
                  </a:extLst>
                </a:gridCol>
                <a:gridCol w="1666764">
                  <a:extLst>
                    <a:ext uri="{9D8B030D-6E8A-4147-A177-3AD203B41FA5}">
                      <a16:colId xmlns:a16="http://schemas.microsoft.com/office/drawing/2014/main" val="2937257974"/>
                    </a:ext>
                  </a:extLst>
                </a:gridCol>
                <a:gridCol w="1082355">
                  <a:extLst>
                    <a:ext uri="{9D8B030D-6E8A-4147-A177-3AD203B41FA5}">
                      <a16:colId xmlns:a16="http://schemas.microsoft.com/office/drawing/2014/main" val="4032352757"/>
                    </a:ext>
                  </a:extLst>
                </a:gridCol>
              </a:tblGrid>
              <a:tr h="212934">
                <a:tc>
                  <a:txBody>
                    <a:bodyPr/>
                    <a:lstStyle/>
                    <a:p>
                      <a:pPr marR="95250" algn="ctr">
                        <a:buNone/>
                      </a:pPr>
                      <a:r>
                        <a:rPr lang="tr-TR" sz="1600" dirty="0">
                          <a:solidFill>
                            <a:schemeClr val="tx1"/>
                          </a:solidFill>
                          <a:effectLst/>
                        </a:rPr>
                        <a:t>YIL</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600">
                          <a:solidFill>
                            <a:schemeClr val="tx1"/>
                          </a:solidFill>
                          <a:effectLst/>
                        </a:rPr>
                        <a:t>ASKERİ</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İHTİSAS</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MÜESSESE</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OKUL</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SPOR KULÜBÜ</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TOPLAM</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998282413"/>
                  </a:ext>
                </a:extLst>
              </a:tr>
              <a:tr h="212934">
                <a:tc>
                  <a:txBody>
                    <a:bodyPr/>
                    <a:lstStyle/>
                    <a:p>
                      <a:pPr marR="95250" algn="ctr">
                        <a:buNone/>
                      </a:pPr>
                      <a:r>
                        <a:rPr lang="tr-TR" sz="1600">
                          <a:solidFill>
                            <a:schemeClr val="tx1"/>
                          </a:solidFill>
                          <a:effectLst/>
                        </a:rPr>
                        <a:t>1987</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600">
                          <a:solidFill>
                            <a:schemeClr val="tx1"/>
                          </a:solidFill>
                          <a:effectLst/>
                        </a:rPr>
                        <a:t>12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153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720</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2600</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3485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461845497"/>
                  </a:ext>
                </a:extLst>
              </a:tr>
              <a:tr h="212934">
                <a:tc>
                  <a:txBody>
                    <a:bodyPr/>
                    <a:lstStyle/>
                    <a:p>
                      <a:pPr marR="95250" algn="ctr">
                        <a:buNone/>
                      </a:pPr>
                      <a:r>
                        <a:rPr lang="tr-TR" sz="1600" dirty="0">
                          <a:solidFill>
                            <a:schemeClr val="tx1"/>
                          </a:solidFill>
                          <a:effectLst/>
                        </a:rPr>
                        <a:t>1992</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225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942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3744</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4922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720829466"/>
                  </a:ext>
                </a:extLst>
              </a:tr>
              <a:tr h="212934">
                <a:tc>
                  <a:txBody>
                    <a:bodyPr/>
                    <a:lstStyle/>
                    <a:p>
                      <a:pPr marR="95250" algn="ctr">
                        <a:buNone/>
                      </a:pPr>
                      <a:r>
                        <a:rPr lang="tr-TR" sz="1600">
                          <a:solidFill>
                            <a:schemeClr val="tx1"/>
                          </a:solidFill>
                          <a:effectLst/>
                        </a:rPr>
                        <a:t>1997</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408</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1413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3516</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5348</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595211738"/>
                  </a:ext>
                </a:extLst>
              </a:tr>
              <a:tr h="212934">
                <a:tc>
                  <a:txBody>
                    <a:bodyPr/>
                    <a:lstStyle/>
                    <a:p>
                      <a:pPr marR="95250" algn="ctr">
                        <a:buNone/>
                      </a:pPr>
                      <a:r>
                        <a:rPr lang="tr-TR" sz="1600">
                          <a:solidFill>
                            <a:schemeClr val="tx1"/>
                          </a:solidFill>
                          <a:effectLst/>
                        </a:rPr>
                        <a:t>2002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461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1238</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4323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6035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905429806"/>
                  </a:ext>
                </a:extLst>
              </a:tr>
              <a:tr h="212934">
                <a:tc>
                  <a:txBody>
                    <a:bodyPr/>
                    <a:lstStyle/>
                    <a:p>
                      <a:pPr marR="95250" algn="ctr">
                        <a:buNone/>
                      </a:pPr>
                      <a:r>
                        <a:rPr lang="tr-TR" sz="1600">
                          <a:solidFill>
                            <a:schemeClr val="tx1"/>
                          </a:solidFill>
                          <a:effectLst/>
                        </a:rPr>
                        <a:t>2005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600" dirty="0">
                          <a:solidFill>
                            <a:schemeClr val="tx1"/>
                          </a:solidFill>
                          <a:effectLst/>
                        </a:rPr>
                        <a:t>12</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523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1.201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117</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4.498</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6351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194814261"/>
                  </a:ext>
                </a:extLst>
              </a:tr>
              <a:tr h="212934">
                <a:tc>
                  <a:txBody>
                    <a:bodyPr/>
                    <a:lstStyle/>
                    <a:p>
                      <a:pPr marR="95250" algn="ctr">
                        <a:buNone/>
                      </a:pPr>
                      <a:r>
                        <a:rPr lang="tr-TR" sz="1600">
                          <a:solidFill>
                            <a:schemeClr val="tx1"/>
                          </a:solidFill>
                          <a:effectLst/>
                        </a:rPr>
                        <a:t>2006</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600">
                          <a:solidFill>
                            <a:schemeClr val="tx1"/>
                          </a:solidFill>
                          <a:effectLst/>
                        </a:rPr>
                        <a:t>12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583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1147</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557</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4994</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7203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897936747"/>
                  </a:ext>
                </a:extLst>
              </a:tr>
              <a:tr h="212934">
                <a:tc>
                  <a:txBody>
                    <a:bodyPr/>
                    <a:lstStyle/>
                    <a:p>
                      <a:pPr marR="95250" algn="ctr">
                        <a:buNone/>
                      </a:pPr>
                      <a:r>
                        <a:rPr lang="tr-TR" sz="1600">
                          <a:solidFill>
                            <a:schemeClr val="tx1"/>
                          </a:solidFill>
                          <a:effectLst/>
                        </a:rPr>
                        <a:t>2007</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600">
                          <a:solidFill>
                            <a:schemeClr val="tx1"/>
                          </a:solidFill>
                          <a:effectLst/>
                        </a:rPr>
                        <a:t>12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dirty="0">
                          <a:solidFill>
                            <a:schemeClr val="tx1"/>
                          </a:solidFill>
                          <a:effectLst/>
                        </a:rPr>
                        <a:t>598</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1.162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672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5.179</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7623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800747194"/>
                  </a:ext>
                </a:extLst>
              </a:tr>
              <a:tr h="212934">
                <a:tc>
                  <a:txBody>
                    <a:bodyPr/>
                    <a:lstStyle/>
                    <a:p>
                      <a:pPr marR="95250" algn="ctr">
                        <a:buNone/>
                      </a:pPr>
                      <a:r>
                        <a:rPr lang="tr-TR" sz="1600">
                          <a:solidFill>
                            <a:schemeClr val="tx1"/>
                          </a:solidFill>
                          <a:effectLst/>
                        </a:rPr>
                        <a:t>2008</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622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1.221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1.502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6.053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9.410</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182111"/>
                  </a:ext>
                </a:extLst>
              </a:tr>
              <a:tr h="212934">
                <a:tc>
                  <a:txBody>
                    <a:bodyPr/>
                    <a:lstStyle/>
                    <a:p>
                      <a:pPr marR="95250" algn="ctr">
                        <a:buNone/>
                      </a:pPr>
                      <a:r>
                        <a:rPr lang="tr-TR" sz="1600">
                          <a:solidFill>
                            <a:schemeClr val="tx1"/>
                          </a:solidFill>
                          <a:effectLst/>
                        </a:rPr>
                        <a:t>2009</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600">
                          <a:solidFill>
                            <a:schemeClr val="tx1"/>
                          </a:solidFill>
                          <a:effectLst/>
                        </a:rPr>
                        <a:t>12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dirty="0">
                          <a:solidFill>
                            <a:schemeClr val="tx1"/>
                          </a:solidFill>
                          <a:effectLst/>
                        </a:rPr>
                        <a:t>617</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1.207</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1.593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6.549</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9.978</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190174862"/>
                  </a:ext>
                </a:extLst>
              </a:tr>
              <a:tr h="225751">
                <a:tc>
                  <a:txBody>
                    <a:bodyPr/>
                    <a:lstStyle/>
                    <a:p>
                      <a:pPr marR="95250" algn="ctr">
                        <a:buNone/>
                      </a:pPr>
                      <a:r>
                        <a:rPr lang="tr-TR" sz="1600">
                          <a:solidFill>
                            <a:schemeClr val="tx1"/>
                          </a:solidFill>
                          <a:effectLst/>
                        </a:rPr>
                        <a:t>2010</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600">
                          <a:solidFill>
                            <a:schemeClr val="tx1"/>
                          </a:solidFill>
                          <a:effectLst/>
                        </a:rPr>
                        <a:t>11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603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1.214</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1.456</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7.214</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10.698</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86406654"/>
                  </a:ext>
                </a:extLst>
              </a:tr>
              <a:tr h="225751">
                <a:tc>
                  <a:txBody>
                    <a:bodyPr/>
                    <a:lstStyle/>
                    <a:p>
                      <a:pPr marR="95250" algn="ctr">
                        <a:buNone/>
                      </a:pPr>
                      <a:r>
                        <a:rPr lang="tr-TR" sz="1600">
                          <a:solidFill>
                            <a:schemeClr val="tx1"/>
                          </a:solidFill>
                          <a:effectLst/>
                        </a:rPr>
                        <a:t>2011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589</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dirty="0">
                          <a:solidFill>
                            <a:schemeClr val="tx1"/>
                          </a:solidFill>
                          <a:effectLst/>
                        </a:rPr>
                        <a:t>1.194</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1.400</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7.877</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11.071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43015885"/>
                  </a:ext>
                </a:extLst>
              </a:tr>
              <a:tr h="225751">
                <a:tc>
                  <a:txBody>
                    <a:bodyPr/>
                    <a:lstStyle/>
                    <a:p>
                      <a:pPr marR="95250" algn="ctr">
                        <a:buNone/>
                      </a:pPr>
                      <a:r>
                        <a:rPr lang="tr-TR" sz="1600">
                          <a:solidFill>
                            <a:schemeClr val="tx1"/>
                          </a:solidFill>
                          <a:effectLst/>
                        </a:rPr>
                        <a:t>2012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600">
                          <a:solidFill>
                            <a:schemeClr val="tx1"/>
                          </a:solidFill>
                          <a:effectLst/>
                        </a:rPr>
                        <a:t>11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585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1.174</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dirty="0">
                          <a:solidFill>
                            <a:schemeClr val="tx1"/>
                          </a:solidFill>
                          <a:effectLst/>
                        </a:rPr>
                        <a:t>1.406</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7.999</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11.175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4113876755"/>
                  </a:ext>
                </a:extLst>
              </a:tr>
              <a:tr h="225751">
                <a:tc>
                  <a:txBody>
                    <a:bodyPr/>
                    <a:lstStyle/>
                    <a:p>
                      <a:pPr marR="95250" algn="ctr">
                        <a:buNone/>
                      </a:pPr>
                      <a:r>
                        <a:rPr lang="tr-TR" sz="1600">
                          <a:solidFill>
                            <a:schemeClr val="tx1"/>
                          </a:solidFill>
                          <a:effectLst/>
                        </a:rPr>
                        <a:t>2013</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buNone/>
                      </a:pPr>
                      <a:r>
                        <a:rPr lang="tr-TR" sz="1600">
                          <a:solidFill>
                            <a:schemeClr val="tx1"/>
                          </a:solidFill>
                          <a:effectLst/>
                        </a:rPr>
                        <a:t>11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562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1179</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dirty="0">
                          <a:solidFill>
                            <a:schemeClr val="tx1"/>
                          </a:solidFill>
                          <a:effectLst/>
                        </a:rPr>
                        <a:t>1354</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dirty="0">
                          <a:solidFill>
                            <a:schemeClr val="tx1"/>
                          </a:solidFill>
                          <a:effectLst/>
                        </a:rPr>
                        <a:t>9305</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tr-TR" sz="1600">
                          <a:solidFill>
                            <a:schemeClr val="tx1"/>
                          </a:solidFill>
                          <a:effectLst/>
                        </a:rPr>
                        <a:t>12.411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330590251"/>
                  </a:ext>
                </a:extLst>
              </a:tr>
              <a:tr h="212934">
                <a:tc>
                  <a:txBody>
                    <a:bodyPr/>
                    <a:lstStyle/>
                    <a:p>
                      <a:pPr marR="95250" algn="ctr">
                        <a:buNone/>
                      </a:pPr>
                      <a:r>
                        <a:rPr lang="tr-TR" sz="1600">
                          <a:solidFill>
                            <a:schemeClr val="tx1"/>
                          </a:solidFill>
                          <a:effectLst/>
                        </a:rPr>
                        <a:t>2014</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541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1.172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dirty="0">
                          <a:solidFill>
                            <a:schemeClr val="tx1"/>
                          </a:solidFill>
                          <a:effectLst/>
                        </a:rPr>
                        <a:t>1.293</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dirty="0">
                          <a:solidFill>
                            <a:schemeClr val="tx1"/>
                          </a:solidFill>
                          <a:effectLst/>
                        </a:rPr>
                        <a:t>10.194</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13.211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74352125"/>
                  </a:ext>
                </a:extLst>
              </a:tr>
              <a:tr h="212934">
                <a:tc>
                  <a:txBody>
                    <a:bodyPr/>
                    <a:lstStyle/>
                    <a:p>
                      <a:pPr marR="95250" algn="ctr">
                        <a:buNone/>
                      </a:pPr>
                      <a:r>
                        <a:rPr lang="tr-TR" sz="1600">
                          <a:solidFill>
                            <a:schemeClr val="tx1"/>
                          </a:solidFill>
                          <a:effectLst/>
                        </a:rPr>
                        <a:t>2015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6</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516</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1.157</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1.219</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dirty="0">
                          <a:solidFill>
                            <a:schemeClr val="tx1"/>
                          </a:solidFill>
                          <a:effectLst/>
                        </a:rPr>
                        <a:t>10.808</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13.706</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60732723"/>
                  </a:ext>
                </a:extLst>
              </a:tr>
              <a:tr h="212934">
                <a:tc>
                  <a:txBody>
                    <a:bodyPr/>
                    <a:lstStyle/>
                    <a:p>
                      <a:pPr marR="95250" algn="ctr">
                        <a:buNone/>
                      </a:pPr>
                      <a:r>
                        <a:rPr lang="tr-TR" sz="1600">
                          <a:solidFill>
                            <a:schemeClr val="tx1"/>
                          </a:solidFill>
                          <a:effectLst/>
                        </a:rPr>
                        <a:t>2016</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485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1061</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97</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dirty="0">
                          <a:solidFill>
                            <a:schemeClr val="tx1"/>
                          </a:solidFill>
                          <a:effectLst/>
                        </a:rPr>
                        <a:t>10.973</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dirty="0">
                          <a:solidFill>
                            <a:schemeClr val="tx1"/>
                          </a:solidFill>
                          <a:effectLst/>
                        </a:rPr>
                        <a:t>13.441</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96251800"/>
                  </a:ext>
                </a:extLst>
              </a:tr>
              <a:tr h="212934">
                <a:tc>
                  <a:txBody>
                    <a:bodyPr/>
                    <a:lstStyle/>
                    <a:p>
                      <a:pPr marR="95250" algn="ctr">
                        <a:buNone/>
                      </a:pPr>
                      <a:r>
                        <a:rPr lang="tr-TR" sz="1600">
                          <a:solidFill>
                            <a:schemeClr val="tx1"/>
                          </a:solidFill>
                          <a:effectLst/>
                        </a:rPr>
                        <a:t>2018</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476</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1.052</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a:solidFill>
                            <a:schemeClr val="tx1"/>
                          </a:solidFill>
                          <a:effectLst/>
                        </a:rPr>
                        <a:t>-</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dirty="0">
                          <a:solidFill>
                            <a:schemeClr val="tx1"/>
                          </a:solidFill>
                          <a:effectLst/>
                        </a:rPr>
                        <a:t>13.399</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600" dirty="0">
                          <a:solidFill>
                            <a:schemeClr val="tx1"/>
                          </a:solidFill>
                          <a:effectLst/>
                        </a:rPr>
                        <a:t>15.828</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88661471"/>
                  </a:ext>
                </a:extLst>
              </a:tr>
              <a:tr h="212934">
                <a:tc>
                  <a:txBody>
                    <a:bodyPr/>
                    <a:lstStyle/>
                    <a:p>
                      <a:pPr marR="95250" algn="ctr">
                        <a:buNone/>
                      </a:pPr>
                      <a:r>
                        <a:rPr lang="tr-TR" sz="1600">
                          <a:solidFill>
                            <a:schemeClr val="tx1"/>
                          </a:solidFill>
                          <a:effectLst/>
                        </a:rPr>
                        <a:t>2025**</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gridSpan="5">
                  <a:txBody>
                    <a:bodyPr/>
                    <a:lstStyle/>
                    <a:p>
                      <a:pPr algn="ctr">
                        <a:buNone/>
                      </a:pPr>
                      <a:r>
                        <a:rPr lang="tr-TR" sz="1600">
                          <a:solidFill>
                            <a:schemeClr val="tx1"/>
                          </a:solidFill>
                          <a:effectLst/>
                        </a:rPr>
                        <a:t>Ayrıntılı veri bulunamadı</a:t>
                      </a:r>
                      <a:endParaRPr lang="tr-T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ctr">
                        <a:buNone/>
                      </a:pPr>
                      <a:r>
                        <a:rPr lang="tr-TR" sz="1600" dirty="0">
                          <a:solidFill>
                            <a:schemeClr val="tx1"/>
                          </a:solidFill>
                          <a:effectLst/>
                        </a:rPr>
                        <a:t>25.626</a:t>
                      </a:r>
                      <a:endParaRPr lang="tr-TR" sz="16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1663239"/>
                  </a:ext>
                </a:extLst>
              </a:tr>
            </a:tbl>
          </a:graphicData>
        </a:graphic>
      </p:graphicFrame>
      <p:sp>
        <p:nvSpPr>
          <p:cNvPr id="10" name="Metin kutusu 9">
            <a:extLst>
              <a:ext uri="{FF2B5EF4-FFF2-40B4-BE49-F238E27FC236}">
                <a16:creationId xmlns:a16="http://schemas.microsoft.com/office/drawing/2014/main" id="{56095CE2-8241-B3D0-8BB4-C9FBF6255CA5}"/>
              </a:ext>
            </a:extLst>
          </p:cNvPr>
          <p:cNvSpPr txBox="1"/>
          <p:nvPr/>
        </p:nvSpPr>
        <p:spPr>
          <a:xfrm>
            <a:off x="467360" y="5339417"/>
            <a:ext cx="11724640" cy="1200329"/>
          </a:xfrm>
          <a:prstGeom prst="rect">
            <a:avLst/>
          </a:prstGeom>
          <a:noFill/>
        </p:spPr>
        <p:txBody>
          <a:bodyPr wrap="square">
            <a:spAutoFit/>
          </a:bodyPr>
          <a:lstStyle/>
          <a:p>
            <a:pPr algn="just">
              <a:buNone/>
            </a:pPr>
            <a:r>
              <a:rPr lang="tr-TR" sz="1800" dirty="0">
                <a:effectLst/>
                <a:latin typeface="Times New Roman" panose="02020603050405020304" pitchFamily="18" charset="0"/>
                <a:ea typeface="Times New Roman" panose="02020603050405020304" pitchFamily="18" charset="0"/>
              </a:rPr>
              <a:t> Ülkemizde Spor Hizmetleri Genel Müdürlüğü’ne bağlı spor kulübü sayısı</a:t>
            </a:r>
            <a:r>
              <a:rPr lang="tr-TR" sz="1800" b="1" dirty="0">
                <a:effectLst/>
                <a:latin typeface="Times New Roman" panose="02020603050405020304" pitchFamily="18" charset="0"/>
                <a:ea typeface="Times New Roman" panose="02020603050405020304" pitchFamily="18" charset="0"/>
              </a:rPr>
              <a:t> </a:t>
            </a:r>
            <a:r>
              <a:rPr lang="tr-TR" sz="1800" dirty="0">
                <a:effectLst/>
                <a:latin typeface="Times New Roman" panose="02020603050405020304" pitchFamily="18" charset="0"/>
                <a:ea typeface="Times New Roman" panose="02020603050405020304" pitchFamily="18" charset="0"/>
              </a:rPr>
              <a:t>1987 yılında 3485 iken, 2015 yılında dört kat artarak 13.706’ya yükselmiştir. 2016 yılında ise okul spor kulüplerinin kapatılmasıyla bu sayı 13.441’e inmiştir. 2018 yılında ise 15.828’e yükselmiştir.  2025 yılında toplam spor kulübü sayısı 25.626’ya yükselmiştir (Çizelge 9). </a:t>
            </a:r>
            <a:endParaRPr lang="tr-TR" sz="2000" dirty="0">
              <a:effectLst/>
              <a:latin typeface="Times New Roman" panose="02020603050405020304" pitchFamily="18" charset="0"/>
              <a:ea typeface="Times New Roman" panose="02020603050405020304" pitchFamily="18" charset="0"/>
            </a:endParaRPr>
          </a:p>
          <a:p>
            <a:pPr algn="just">
              <a:buNone/>
            </a:pPr>
            <a:r>
              <a:rPr lang="tr-TR" sz="1800" dirty="0">
                <a:effectLst/>
                <a:latin typeface="Times New Roman" panose="02020603050405020304" pitchFamily="18" charset="0"/>
                <a:ea typeface="Times New Roman" panose="02020603050405020304" pitchFamily="18" charset="0"/>
              </a:rPr>
              <a:t> </a:t>
            </a:r>
            <a:endParaRPr lang="tr-TR" dirty="0"/>
          </a:p>
        </p:txBody>
      </p:sp>
    </p:spTree>
    <p:extLst>
      <p:ext uri="{BB962C8B-B14F-4D97-AF65-F5344CB8AC3E}">
        <p14:creationId xmlns:p14="http://schemas.microsoft.com/office/powerpoint/2010/main" val="1656646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8ECDE8C7-3F3B-4DBE-DD64-83E5350A6C25}"/>
              </a:ext>
            </a:extLst>
          </p:cNvPr>
          <p:cNvSpPr txBox="1"/>
          <p:nvPr/>
        </p:nvSpPr>
        <p:spPr>
          <a:xfrm>
            <a:off x="822960" y="5122317"/>
            <a:ext cx="10952480" cy="923330"/>
          </a:xfrm>
          <a:prstGeom prst="rect">
            <a:avLst/>
          </a:prstGeom>
          <a:noFill/>
        </p:spPr>
        <p:txBody>
          <a:bodyPr wrap="square">
            <a:spAutoFit/>
          </a:bodyPr>
          <a:lstStyle/>
          <a:p>
            <a:r>
              <a:rPr lang="tr-TR" sz="1800" dirty="0">
                <a:effectLst/>
                <a:latin typeface="Times New Roman" panose="02020603050405020304" pitchFamily="18" charset="0"/>
                <a:ea typeface="Times New Roman" panose="02020603050405020304" pitchFamily="18" charset="0"/>
              </a:rPr>
              <a:t> Ülkemizdeki 1982-1997 yıllarına ait spor ait tesisler sayıları incelendiğinde, futbol sahalarının sayısının toplam tesis sayısının yarısından fazla olduğu görülmektedir (çizelge 10). Bu durum geniş kitlelerin spor yapmasını sağlayacak tesisler yerine onları seyirci olarak pasifleştiren futbol sahalarının yapımına ağırlık verildiğini göstermektedir. </a:t>
            </a:r>
            <a:endParaRPr lang="tr-TR" dirty="0"/>
          </a:p>
        </p:txBody>
      </p:sp>
      <p:sp>
        <p:nvSpPr>
          <p:cNvPr id="9" name="Metin kutusu 8">
            <a:extLst>
              <a:ext uri="{FF2B5EF4-FFF2-40B4-BE49-F238E27FC236}">
                <a16:creationId xmlns:a16="http://schemas.microsoft.com/office/drawing/2014/main" id="{63693069-59BC-454E-4358-C4CD9040DC05}"/>
              </a:ext>
            </a:extLst>
          </p:cNvPr>
          <p:cNvSpPr txBox="1"/>
          <p:nvPr/>
        </p:nvSpPr>
        <p:spPr>
          <a:xfrm>
            <a:off x="2895600" y="323225"/>
            <a:ext cx="6096000" cy="369332"/>
          </a:xfrm>
          <a:prstGeom prst="rect">
            <a:avLst/>
          </a:prstGeom>
          <a:noFill/>
        </p:spPr>
        <p:txBody>
          <a:bodyPr wrap="square">
            <a:spAutoFit/>
          </a:bodyPr>
          <a:lstStyle/>
          <a:p>
            <a:pPr algn="ctr">
              <a:buNone/>
            </a:pPr>
            <a:r>
              <a:rPr lang="tr-TR" sz="1800" b="1" dirty="0">
                <a:effectLst/>
                <a:latin typeface="Times New Roman" panose="02020603050405020304" pitchFamily="18" charset="0"/>
                <a:ea typeface="Times New Roman" panose="02020603050405020304" pitchFamily="18" charset="0"/>
              </a:rPr>
              <a:t>Çizelge 10- Spor Tesislerinin Türlerine Göre Dağılımı*</a:t>
            </a:r>
            <a:r>
              <a:rPr lang="tr-TR" sz="1800" dirty="0">
                <a:effectLst/>
                <a:latin typeface="Times New Roman" panose="02020603050405020304" pitchFamily="18"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p:txBody>
      </p:sp>
      <p:graphicFrame>
        <p:nvGraphicFramePr>
          <p:cNvPr id="10" name="Tablo 9">
            <a:extLst>
              <a:ext uri="{FF2B5EF4-FFF2-40B4-BE49-F238E27FC236}">
                <a16:creationId xmlns:a16="http://schemas.microsoft.com/office/drawing/2014/main" id="{FB4DACA5-1B2E-09D1-5605-3A571CB4710A}"/>
              </a:ext>
            </a:extLst>
          </p:cNvPr>
          <p:cNvGraphicFramePr>
            <a:graphicFrameLocks noGrp="1"/>
          </p:cNvGraphicFramePr>
          <p:nvPr>
            <p:extLst>
              <p:ext uri="{D42A27DB-BD31-4B8C-83A1-F6EECF244321}">
                <p14:modId xmlns:p14="http://schemas.microsoft.com/office/powerpoint/2010/main" val="953076085"/>
              </p:ext>
            </p:extLst>
          </p:nvPr>
        </p:nvGraphicFramePr>
        <p:xfrm>
          <a:off x="1508038" y="1351280"/>
          <a:ext cx="9657803" cy="2773679"/>
        </p:xfrm>
        <a:graphic>
          <a:graphicData uri="http://schemas.openxmlformats.org/drawingml/2006/table">
            <a:tbl>
              <a:tblPr firstRow="1" firstCol="1" lastRow="1" lastCol="1" bandRow="1" bandCol="1">
                <a:tableStyleId>{5C22544A-7EE6-4342-B048-85BDC9FD1C3A}</a:tableStyleId>
              </a:tblPr>
              <a:tblGrid>
                <a:gridCol w="940670">
                  <a:extLst>
                    <a:ext uri="{9D8B030D-6E8A-4147-A177-3AD203B41FA5}">
                      <a16:colId xmlns:a16="http://schemas.microsoft.com/office/drawing/2014/main" val="1008342733"/>
                    </a:ext>
                  </a:extLst>
                </a:gridCol>
                <a:gridCol w="973507">
                  <a:extLst>
                    <a:ext uri="{9D8B030D-6E8A-4147-A177-3AD203B41FA5}">
                      <a16:colId xmlns:a16="http://schemas.microsoft.com/office/drawing/2014/main" val="2213294682"/>
                    </a:ext>
                  </a:extLst>
                </a:gridCol>
                <a:gridCol w="1075879">
                  <a:extLst>
                    <a:ext uri="{9D8B030D-6E8A-4147-A177-3AD203B41FA5}">
                      <a16:colId xmlns:a16="http://schemas.microsoft.com/office/drawing/2014/main" val="1430165952"/>
                    </a:ext>
                  </a:extLst>
                </a:gridCol>
                <a:gridCol w="1050770">
                  <a:extLst>
                    <a:ext uri="{9D8B030D-6E8A-4147-A177-3AD203B41FA5}">
                      <a16:colId xmlns:a16="http://schemas.microsoft.com/office/drawing/2014/main" val="3168222028"/>
                    </a:ext>
                  </a:extLst>
                </a:gridCol>
                <a:gridCol w="971575">
                  <a:extLst>
                    <a:ext uri="{9D8B030D-6E8A-4147-A177-3AD203B41FA5}">
                      <a16:colId xmlns:a16="http://schemas.microsoft.com/office/drawing/2014/main" val="1370437349"/>
                    </a:ext>
                  </a:extLst>
                </a:gridCol>
                <a:gridCol w="890449">
                  <a:extLst>
                    <a:ext uri="{9D8B030D-6E8A-4147-A177-3AD203B41FA5}">
                      <a16:colId xmlns:a16="http://schemas.microsoft.com/office/drawing/2014/main" val="2769183756"/>
                    </a:ext>
                  </a:extLst>
                </a:gridCol>
                <a:gridCol w="857612">
                  <a:extLst>
                    <a:ext uri="{9D8B030D-6E8A-4147-A177-3AD203B41FA5}">
                      <a16:colId xmlns:a16="http://schemas.microsoft.com/office/drawing/2014/main" val="737681962"/>
                    </a:ext>
                  </a:extLst>
                </a:gridCol>
                <a:gridCol w="1023728">
                  <a:extLst>
                    <a:ext uri="{9D8B030D-6E8A-4147-A177-3AD203B41FA5}">
                      <a16:colId xmlns:a16="http://schemas.microsoft.com/office/drawing/2014/main" val="2304784336"/>
                    </a:ext>
                  </a:extLst>
                </a:gridCol>
                <a:gridCol w="1095194">
                  <a:extLst>
                    <a:ext uri="{9D8B030D-6E8A-4147-A177-3AD203B41FA5}">
                      <a16:colId xmlns:a16="http://schemas.microsoft.com/office/drawing/2014/main" val="3598368225"/>
                    </a:ext>
                  </a:extLst>
                </a:gridCol>
                <a:gridCol w="778419">
                  <a:extLst>
                    <a:ext uri="{9D8B030D-6E8A-4147-A177-3AD203B41FA5}">
                      <a16:colId xmlns:a16="http://schemas.microsoft.com/office/drawing/2014/main" val="2014198732"/>
                    </a:ext>
                  </a:extLst>
                </a:gridCol>
              </a:tblGrid>
              <a:tr h="883231">
                <a:tc>
                  <a:txBody>
                    <a:bodyPr/>
                    <a:lstStyle/>
                    <a:p>
                      <a:pPr algn="just">
                        <a:buNone/>
                      </a:pPr>
                      <a:r>
                        <a:rPr lang="tr-TR" sz="2000" dirty="0">
                          <a:solidFill>
                            <a:schemeClr val="tx1"/>
                          </a:solidFill>
                          <a:effectLst/>
                        </a:rPr>
                        <a:t>Yıl</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dirty="0">
                          <a:solidFill>
                            <a:schemeClr val="tx1"/>
                          </a:solidFill>
                          <a:effectLst/>
                        </a:rPr>
                        <a:t>Toplam</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dirty="0">
                          <a:solidFill>
                            <a:schemeClr val="tx1"/>
                          </a:solidFill>
                          <a:effectLst/>
                        </a:rPr>
                        <a:t>Stadyum</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dirty="0">
                          <a:solidFill>
                            <a:schemeClr val="tx1"/>
                          </a:solidFill>
                          <a:effectLst/>
                        </a:rPr>
                        <a:t>Spor Salonu</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a:solidFill>
                            <a:schemeClr val="tx1"/>
                          </a:solidFill>
                          <a:effectLst/>
                        </a:rPr>
                        <a:t>Yüzme Havuzu</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a:solidFill>
                            <a:schemeClr val="tx1"/>
                          </a:solidFill>
                          <a:effectLst/>
                        </a:rPr>
                        <a:t>Futbol</a:t>
                      </a:r>
                    </a:p>
                    <a:p>
                      <a:pPr algn="just">
                        <a:buNone/>
                      </a:pPr>
                      <a:r>
                        <a:rPr lang="tr-TR" sz="2000">
                          <a:solidFill>
                            <a:schemeClr val="tx1"/>
                          </a:solidFill>
                          <a:effectLst/>
                        </a:rPr>
                        <a:t>Sahası</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a:solidFill>
                            <a:schemeClr val="tx1"/>
                          </a:solidFill>
                          <a:effectLst/>
                        </a:rPr>
                        <a:t>Tenis Sahası</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a:solidFill>
                            <a:schemeClr val="tx1"/>
                          </a:solidFill>
                          <a:effectLst/>
                        </a:rPr>
                        <a:t>Kayak Merkezi</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a:solidFill>
                            <a:schemeClr val="tx1"/>
                          </a:solidFill>
                          <a:effectLst/>
                        </a:rPr>
                        <a:t>Atış Poligonu</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dirty="0">
                          <a:solidFill>
                            <a:schemeClr val="tx1"/>
                          </a:solidFill>
                          <a:effectLst/>
                        </a:rPr>
                        <a:t>Diğer</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661327871"/>
                  </a:ext>
                </a:extLst>
              </a:tr>
              <a:tr h="472612">
                <a:tc>
                  <a:txBody>
                    <a:bodyPr/>
                    <a:lstStyle/>
                    <a:p>
                      <a:pPr algn="just">
                        <a:buNone/>
                      </a:pPr>
                      <a:r>
                        <a:rPr lang="tr-TR" sz="2000">
                          <a:solidFill>
                            <a:schemeClr val="tx1"/>
                          </a:solidFill>
                          <a:effectLst/>
                        </a:rPr>
                        <a:t>1982</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dirty="0">
                          <a:solidFill>
                            <a:schemeClr val="tx1"/>
                          </a:solidFill>
                          <a:effectLst/>
                        </a:rPr>
                        <a:t>696</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dirty="0">
                          <a:solidFill>
                            <a:schemeClr val="tx1"/>
                          </a:solidFill>
                          <a:effectLst/>
                        </a:rPr>
                        <a:t>146</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177</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29</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184</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32</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13</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21</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b="0" dirty="0">
                          <a:solidFill>
                            <a:schemeClr val="tx1"/>
                          </a:solidFill>
                          <a:effectLst/>
                        </a:rPr>
                        <a:t>94</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95865473"/>
                  </a:ext>
                </a:extLst>
              </a:tr>
              <a:tr h="472612">
                <a:tc>
                  <a:txBody>
                    <a:bodyPr/>
                    <a:lstStyle/>
                    <a:p>
                      <a:pPr algn="just">
                        <a:buNone/>
                      </a:pPr>
                      <a:r>
                        <a:rPr lang="tr-TR" sz="2000">
                          <a:solidFill>
                            <a:schemeClr val="tx1"/>
                          </a:solidFill>
                          <a:effectLst/>
                        </a:rPr>
                        <a:t>1987</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dirty="0">
                          <a:solidFill>
                            <a:schemeClr val="tx1"/>
                          </a:solidFill>
                          <a:effectLst/>
                        </a:rPr>
                        <a:t>1090</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dirty="0">
                          <a:solidFill>
                            <a:schemeClr val="tx1"/>
                          </a:solidFill>
                          <a:effectLst/>
                        </a:rPr>
                        <a:t>208</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dirty="0">
                          <a:solidFill>
                            <a:schemeClr val="tx1"/>
                          </a:solidFill>
                          <a:effectLst/>
                        </a:rPr>
                        <a:t>225</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41</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416</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36</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22</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28</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b="0" dirty="0">
                          <a:solidFill>
                            <a:schemeClr val="tx1"/>
                          </a:solidFill>
                          <a:effectLst/>
                        </a:rPr>
                        <a:t>114</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69609919"/>
                  </a:ext>
                </a:extLst>
              </a:tr>
              <a:tr h="472612">
                <a:tc>
                  <a:txBody>
                    <a:bodyPr/>
                    <a:lstStyle/>
                    <a:p>
                      <a:pPr algn="just">
                        <a:buNone/>
                      </a:pPr>
                      <a:r>
                        <a:rPr lang="tr-TR" sz="2000">
                          <a:solidFill>
                            <a:schemeClr val="tx1"/>
                          </a:solidFill>
                          <a:effectLst/>
                        </a:rPr>
                        <a:t>1992</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a:solidFill>
                            <a:schemeClr val="tx1"/>
                          </a:solidFill>
                          <a:effectLst/>
                        </a:rPr>
                        <a:t>2087</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264</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dirty="0">
                          <a:solidFill>
                            <a:schemeClr val="tx1"/>
                          </a:solidFill>
                          <a:effectLst/>
                        </a:rPr>
                        <a:t>277</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dirty="0">
                          <a:solidFill>
                            <a:schemeClr val="tx1"/>
                          </a:solidFill>
                          <a:effectLst/>
                        </a:rPr>
                        <a:t>62</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dirty="0">
                          <a:solidFill>
                            <a:schemeClr val="tx1"/>
                          </a:solidFill>
                          <a:effectLst/>
                        </a:rPr>
                        <a:t>1251</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dirty="0">
                          <a:solidFill>
                            <a:schemeClr val="tx1"/>
                          </a:solidFill>
                          <a:effectLst/>
                        </a:rPr>
                        <a:t>105</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a:solidFill>
                            <a:schemeClr val="tx1"/>
                          </a:solidFill>
                          <a:effectLst/>
                        </a:rPr>
                        <a:t>24</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dirty="0">
                          <a:solidFill>
                            <a:schemeClr val="tx1"/>
                          </a:solidFill>
                          <a:effectLst/>
                        </a:rPr>
                        <a:t>58</a:t>
                      </a:r>
                      <a:endParaRPr lang="tr-TR"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solidFill>
                  </a:tcPr>
                </a:tc>
                <a:tc>
                  <a:txBody>
                    <a:bodyPr/>
                    <a:lstStyle/>
                    <a:p>
                      <a:pPr algn="just">
                        <a:buNone/>
                      </a:pPr>
                      <a:r>
                        <a:rPr lang="tr-TR" sz="2000" b="0" dirty="0">
                          <a:solidFill>
                            <a:schemeClr val="tx1"/>
                          </a:solidFill>
                          <a:effectLst/>
                        </a:rPr>
                        <a:t>46</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655757204"/>
                  </a:ext>
                </a:extLst>
              </a:tr>
              <a:tr h="472612">
                <a:tc>
                  <a:txBody>
                    <a:bodyPr/>
                    <a:lstStyle/>
                    <a:p>
                      <a:pPr algn="just">
                        <a:buNone/>
                      </a:pPr>
                      <a:r>
                        <a:rPr lang="tr-TR" sz="2000">
                          <a:solidFill>
                            <a:schemeClr val="tx1"/>
                          </a:solidFill>
                          <a:effectLst/>
                        </a:rPr>
                        <a:t>1997</a:t>
                      </a:r>
                      <a:endParaRPr lang="tr-TR" sz="20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b="0" dirty="0">
                          <a:solidFill>
                            <a:schemeClr val="tx1"/>
                          </a:solidFill>
                          <a:effectLst/>
                        </a:rPr>
                        <a:t>2623</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b="0" dirty="0">
                          <a:solidFill>
                            <a:schemeClr val="tx1"/>
                          </a:solidFill>
                          <a:effectLst/>
                        </a:rPr>
                        <a:t>335</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b="0" dirty="0">
                          <a:solidFill>
                            <a:schemeClr val="tx1"/>
                          </a:solidFill>
                          <a:effectLst/>
                        </a:rPr>
                        <a:t>425</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b="0" dirty="0">
                          <a:solidFill>
                            <a:schemeClr val="tx1"/>
                          </a:solidFill>
                          <a:effectLst/>
                        </a:rPr>
                        <a:t>58</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b="0" dirty="0">
                          <a:solidFill>
                            <a:schemeClr val="tx1"/>
                          </a:solidFill>
                          <a:effectLst/>
                        </a:rPr>
                        <a:t>1458</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b="0" dirty="0">
                          <a:solidFill>
                            <a:schemeClr val="tx1"/>
                          </a:solidFill>
                          <a:effectLst/>
                        </a:rPr>
                        <a:t>247</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b="0" dirty="0">
                          <a:solidFill>
                            <a:schemeClr val="tx1"/>
                          </a:solidFill>
                          <a:effectLst/>
                        </a:rPr>
                        <a:t>22</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b="0" dirty="0">
                          <a:solidFill>
                            <a:schemeClr val="tx1"/>
                          </a:solidFill>
                          <a:effectLst/>
                        </a:rPr>
                        <a:t>33</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tr-TR" sz="2000" b="0" dirty="0">
                          <a:solidFill>
                            <a:schemeClr val="tx1"/>
                          </a:solidFill>
                          <a:effectLst/>
                        </a:rPr>
                        <a:t>45</a:t>
                      </a:r>
                      <a:endParaRPr lang="tr-TR"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27462477"/>
                  </a:ext>
                </a:extLst>
              </a:tr>
            </a:tbl>
          </a:graphicData>
        </a:graphic>
      </p:graphicFrame>
      <p:sp>
        <p:nvSpPr>
          <p:cNvPr id="12" name="Metin kutusu 11">
            <a:extLst>
              <a:ext uri="{FF2B5EF4-FFF2-40B4-BE49-F238E27FC236}">
                <a16:creationId xmlns:a16="http://schemas.microsoft.com/office/drawing/2014/main" id="{BAEFB22C-3042-80EC-2929-5382CC79A62F}"/>
              </a:ext>
            </a:extLst>
          </p:cNvPr>
          <p:cNvSpPr txBox="1"/>
          <p:nvPr/>
        </p:nvSpPr>
        <p:spPr>
          <a:xfrm>
            <a:off x="2306320" y="4254306"/>
            <a:ext cx="6096000" cy="369332"/>
          </a:xfrm>
          <a:prstGeom prst="rect">
            <a:avLst/>
          </a:prstGeom>
          <a:noFill/>
        </p:spPr>
        <p:txBody>
          <a:bodyPr wrap="square">
            <a:spAutoFit/>
          </a:bodyPr>
          <a:lstStyle/>
          <a:p>
            <a:r>
              <a:rPr lang="tr-TR" sz="1800" b="1" dirty="0">
                <a:effectLst/>
                <a:latin typeface="Times New Roman" panose="02020603050405020304" pitchFamily="18" charset="0"/>
                <a:ea typeface="Times New Roman" panose="02020603050405020304" pitchFamily="18" charset="0"/>
              </a:rPr>
              <a:t> </a:t>
            </a:r>
            <a:r>
              <a:rPr lang="tr-TR" sz="1400" b="1" dirty="0">
                <a:effectLst/>
                <a:latin typeface="Times New Roman" panose="02020603050405020304" pitchFamily="18" charset="0"/>
                <a:ea typeface="Times New Roman" panose="02020603050405020304" pitchFamily="18" charset="0"/>
              </a:rPr>
              <a:t>*</a:t>
            </a:r>
            <a:r>
              <a:rPr lang="tr-TR" sz="1400" dirty="0">
                <a:effectLst/>
                <a:latin typeface="Times New Roman" panose="02020603050405020304" pitchFamily="18" charset="0"/>
                <a:ea typeface="Times New Roman" panose="02020603050405020304" pitchFamily="18" charset="0"/>
              </a:rPr>
              <a:t>DİE (2001a) Spor İstatistikleri</a:t>
            </a:r>
            <a:endParaRPr lang="tr-TR" sz="1400" dirty="0"/>
          </a:p>
        </p:txBody>
      </p:sp>
    </p:spTree>
    <p:extLst>
      <p:ext uri="{BB962C8B-B14F-4D97-AF65-F5344CB8AC3E}">
        <p14:creationId xmlns:p14="http://schemas.microsoft.com/office/powerpoint/2010/main" val="2703998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1D889BBC-59F8-5CC4-D7AD-3CF81329C85B}"/>
              </a:ext>
            </a:extLst>
          </p:cNvPr>
          <p:cNvGraphicFramePr>
            <a:graphicFrameLocks noGrp="1"/>
          </p:cNvGraphicFramePr>
          <p:nvPr>
            <p:extLst>
              <p:ext uri="{D42A27DB-BD31-4B8C-83A1-F6EECF244321}">
                <p14:modId xmlns:p14="http://schemas.microsoft.com/office/powerpoint/2010/main" val="1932926048"/>
              </p:ext>
            </p:extLst>
          </p:nvPr>
        </p:nvGraphicFramePr>
        <p:xfrm>
          <a:off x="1300480" y="464440"/>
          <a:ext cx="9591039" cy="3657972"/>
        </p:xfrm>
        <a:graphic>
          <a:graphicData uri="http://schemas.openxmlformats.org/drawingml/2006/table">
            <a:tbl>
              <a:tblPr firstRow="1" firstCol="1" bandRow="1">
                <a:tableStyleId>{5C22544A-7EE6-4342-B048-85BDC9FD1C3A}</a:tableStyleId>
              </a:tblPr>
              <a:tblGrid>
                <a:gridCol w="2712640">
                  <a:extLst>
                    <a:ext uri="{9D8B030D-6E8A-4147-A177-3AD203B41FA5}">
                      <a16:colId xmlns:a16="http://schemas.microsoft.com/office/drawing/2014/main" val="3735303901"/>
                    </a:ext>
                  </a:extLst>
                </a:gridCol>
                <a:gridCol w="693355">
                  <a:extLst>
                    <a:ext uri="{9D8B030D-6E8A-4147-A177-3AD203B41FA5}">
                      <a16:colId xmlns:a16="http://schemas.microsoft.com/office/drawing/2014/main" val="1089221279"/>
                    </a:ext>
                  </a:extLst>
                </a:gridCol>
                <a:gridCol w="2534799">
                  <a:extLst>
                    <a:ext uri="{9D8B030D-6E8A-4147-A177-3AD203B41FA5}">
                      <a16:colId xmlns:a16="http://schemas.microsoft.com/office/drawing/2014/main" val="3235270184"/>
                    </a:ext>
                  </a:extLst>
                </a:gridCol>
                <a:gridCol w="656211">
                  <a:extLst>
                    <a:ext uri="{9D8B030D-6E8A-4147-A177-3AD203B41FA5}">
                      <a16:colId xmlns:a16="http://schemas.microsoft.com/office/drawing/2014/main" val="655686001"/>
                    </a:ext>
                  </a:extLst>
                </a:gridCol>
                <a:gridCol w="2337823">
                  <a:extLst>
                    <a:ext uri="{9D8B030D-6E8A-4147-A177-3AD203B41FA5}">
                      <a16:colId xmlns:a16="http://schemas.microsoft.com/office/drawing/2014/main" val="479254501"/>
                    </a:ext>
                  </a:extLst>
                </a:gridCol>
                <a:gridCol w="656211">
                  <a:extLst>
                    <a:ext uri="{9D8B030D-6E8A-4147-A177-3AD203B41FA5}">
                      <a16:colId xmlns:a16="http://schemas.microsoft.com/office/drawing/2014/main" val="375995125"/>
                    </a:ext>
                  </a:extLst>
                </a:gridCol>
              </a:tblGrid>
              <a:tr h="186370">
                <a:tc>
                  <a:txBody>
                    <a:bodyPr/>
                    <a:lstStyle/>
                    <a:p>
                      <a:pPr algn="ctr">
                        <a:buNone/>
                      </a:pPr>
                      <a:r>
                        <a:rPr lang="tr-TR" sz="1400" dirty="0">
                          <a:solidFill>
                            <a:schemeClr val="tx1"/>
                          </a:solidFill>
                          <a:effectLst/>
                        </a:rPr>
                        <a:t>Tesis </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solidFill>
                            <a:schemeClr val="tx1"/>
                          </a:solidFill>
                          <a:effectLst/>
                        </a:rPr>
                        <a:t>Sayı</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solidFill>
                            <a:schemeClr val="tx1"/>
                          </a:solidFill>
                          <a:effectLst/>
                        </a:rPr>
                        <a:t>Tesis </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solidFill>
                            <a:schemeClr val="tx1"/>
                          </a:solidFill>
                          <a:effectLst/>
                        </a:rPr>
                        <a:t>Sayı</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solidFill>
                            <a:schemeClr val="tx1"/>
                          </a:solidFill>
                          <a:effectLst/>
                        </a:rPr>
                        <a:t>Tesis </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solidFill>
                            <a:schemeClr val="tx1"/>
                          </a:solidFill>
                          <a:effectLst/>
                        </a:rPr>
                        <a:t>Sayı</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15434190"/>
                  </a:ext>
                </a:extLst>
              </a:tr>
              <a:tr h="167734">
                <a:tc>
                  <a:txBody>
                    <a:bodyPr/>
                    <a:lstStyle/>
                    <a:p>
                      <a:pPr>
                        <a:buNone/>
                      </a:pPr>
                      <a:r>
                        <a:rPr lang="tr-TR" sz="1400" dirty="0">
                          <a:solidFill>
                            <a:schemeClr val="tx1"/>
                          </a:solidFill>
                          <a:effectLst/>
                        </a:rPr>
                        <a:t>Futbol Stadyumu  Çim</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73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Veledrom</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Merkez Gençlik tesisi</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5</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065838641"/>
                  </a:ext>
                </a:extLst>
              </a:tr>
              <a:tr h="167734">
                <a:tc>
                  <a:txBody>
                    <a:bodyPr/>
                    <a:lstStyle/>
                    <a:p>
                      <a:pPr>
                        <a:buNone/>
                      </a:pPr>
                      <a:r>
                        <a:rPr lang="tr-TR" sz="1400" dirty="0">
                          <a:solidFill>
                            <a:schemeClr val="tx1"/>
                          </a:solidFill>
                          <a:effectLst/>
                        </a:rPr>
                        <a:t>Futbol  Stadı sentetik</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Okçuluk tesisi</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Kayıkhane</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14</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39627127"/>
                  </a:ext>
                </a:extLst>
              </a:tr>
              <a:tr h="167734">
                <a:tc>
                  <a:txBody>
                    <a:bodyPr/>
                    <a:lstStyle/>
                    <a:p>
                      <a:pPr>
                        <a:buNone/>
                      </a:pPr>
                      <a:r>
                        <a:rPr lang="tr-TR" sz="1400" dirty="0">
                          <a:solidFill>
                            <a:schemeClr val="tx1"/>
                          </a:solidFill>
                          <a:effectLst/>
                        </a:rPr>
                        <a:t>Futbol Stadı çim</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234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Semt sahaları(Fut,Vol, Bas)</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6082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Kayakevi</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22</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61537082"/>
                  </a:ext>
                </a:extLst>
              </a:tr>
              <a:tr h="167734">
                <a:tc>
                  <a:txBody>
                    <a:bodyPr/>
                    <a:lstStyle/>
                    <a:p>
                      <a:pPr>
                        <a:buNone/>
                      </a:pPr>
                      <a:r>
                        <a:rPr lang="tr-TR" sz="1400" dirty="0">
                          <a:solidFill>
                            <a:schemeClr val="tx1"/>
                          </a:solidFill>
                          <a:effectLst/>
                        </a:rPr>
                        <a:t>Futbol  Stadı toprak</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Tenis sahası</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119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Teleski</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12</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56408745"/>
                  </a:ext>
                </a:extLst>
              </a:tr>
              <a:tr h="167734">
                <a:tc>
                  <a:txBody>
                    <a:bodyPr/>
                    <a:lstStyle/>
                    <a:p>
                      <a:pPr>
                        <a:buNone/>
                      </a:pPr>
                      <a:r>
                        <a:rPr lang="tr-TR" sz="1400">
                          <a:solidFill>
                            <a:schemeClr val="tx1"/>
                          </a:solidFill>
                          <a:effectLst/>
                        </a:rPr>
                        <a:t>Futbol  sahası çim, top, halı</a:t>
                      </a:r>
                      <a:endParaRPr lang="tr-TR" sz="140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1355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Atletizm Stadyumu</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Telesiyej</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6</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44981648"/>
                  </a:ext>
                </a:extLst>
              </a:tr>
              <a:tr h="167734">
                <a:tc>
                  <a:txBody>
                    <a:bodyPr/>
                    <a:lstStyle/>
                    <a:p>
                      <a:pPr>
                        <a:buNone/>
                      </a:pPr>
                      <a:r>
                        <a:rPr lang="tr-TR" sz="1400" dirty="0">
                          <a:solidFill>
                            <a:schemeClr val="tx1"/>
                          </a:solidFill>
                          <a:effectLst/>
                        </a:rPr>
                        <a:t>Yüzme Havuzu açık </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Atletizm Pisti</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134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Baby-Lift</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13</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47604690"/>
                  </a:ext>
                </a:extLst>
              </a:tr>
              <a:tr h="167734">
                <a:tc>
                  <a:txBody>
                    <a:bodyPr/>
                    <a:lstStyle/>
                    <a:p>
                      <a:pPr>
                        <a:buNone/>
                      </a:pPr>
                      <a:r>
                        <a:rPr lang="tr-TR" sz="1400" dirty="0">
                          <a:solidFill>
                            <a:schemeClr val="tx1"/>
                          </a:solidFill>
                          <a:effectLst/>
                        </a:rPr>
                        <a:t>Yüzme Havuzu kapalı</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Atletizm Pisti Sentetik</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Buz Paten Salonu</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91960987"/>
                  </a:ext>
                </a:extLst>
              </a:tr>
              <a:tr h="335466">
                <a:tc>
                  <a:txBody>
                    <a:bodyPr/>
                    <a:lstStyle/>
                    <a:p>
                      <a:pPr>
                        <a:buNone/>
                      </a:pPr>
                      <a:r>
                        <a:rPr lang="tr-TR" sz="1400" dirty="0">
                          <a:solidFill>
                            <a:schemeClr val="tx1"/>
                          </a:solidFill>
                          <a:effectLst/>
                        </a:rPr>
                        <a:t>Sosyal Amaçlı Yüzme Havuzu açık</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Karakucak Güreş  Sahası</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Dağcılık Spor Alanı</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19</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892202288"/>
                  </a:ext>
                </a:extLst>
              </a:tr>
              <a:tr h="167734">
                <a:tc>
                  <a:txBody>
                    <a:bodyPr/>
                    <a:lstStyle/>
                    <a:p>
                      <a:pPr>
                        <a:buNone/>
                      </a:pPr>
                      <a:r>
                        <a:rPr lang="tr-TR" sz="1400" dirty="0">
                          <a:solidFill>
                            <a:schemeClr val="tx1"/>
                          </a:solidFill>
                          <a:effectLst/>
                        </a:rPr>
                        <a:t>Spor Solunu</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424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dirty="0">
                          <a:effectLst/>
                        </a:rPr>
                        <a:t>Cirit Oyun Alanı</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Kürek Spor Alanı</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11</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67530824"/>
                  </a:ext>
                </a:extLst>
              </a:tr>
              <a:tr h="167734">
                <a:tc>
                  <a:txBody>
                    <a:bodyPr/>
                    <a:lstStyle/>
                    <a:p>
                      <a:pPr>
                        <a:buNone/>
                      </a:pPr>
                      <a:r>
                        <a:rPr lang="tr-TR" sz="1400" dirty="0">
                          <a:solidFill>
                            <a:schemeClr val="tx1"/>
                          </a:solidFill>
                          <a:effectLst/>
                        </a:rPr>
                        <a:t>Antrenman spor salonu </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187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Sporcu Eğitim Merkezi</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50</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Yelken Spor Alanı</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24</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05521670"/>
                  </a:ext>
                </a:extLst>
              </a:tr>
              <a:tr h="167734">
                <a:tc>
                  <a:txBody>
                    <a:bodyPr/>
                    <a:lstStyle/>
                    <a:p>
                      <a:pPr>
                        <a:buNone/>
                      </a:pPr>
                      <a:r>
                        <a:rPr lang="tr-TR" sz="1400" dirty="0">
                          <a:solidFill>
                            <a:schemeClr val="tx1"/>
                          </a:solidFill>
                          <a:effectLst/>
                        </a:rPr>
                        <a:t>Binicilik tesisi açık </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Kamp Eğitim Merkezi</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40</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Binicilik Tesisi Kapalı</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5</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583589838"/>
                  </a:ext>
                </a:extLst>
              </a:tr>
              <a:tr h="335466">
                <a:tc>
                  <a:txBody>
                    <a:bodyPr/>
                    <a:lstStyle/>
                    <a:p>
                      <a:pPr>
                        <a:buNone/>
                      </a:pPr>
                      <a:r>
                        <a:rPr lang="tr-TR" sz="1400" dirty="0">
                          <a:solidFill>
                            <a:schemeClr val="tx1"/>
                          </a:solidFill>
                          <a:effectLst/>
                        </a:rPr>
                        <a:t>Kış sporları tesisi</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dirty="0">
                          <a:effectLst/>
                        </a:rPr>
                        <a:t>Milli Takımlar kamp Merkezi</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Bisiklet Spor Alanı</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effectLst/>
                        </a:rPr>
                        <a:t>12</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2646297"/>
                  </a:ext>
                </a:extLst>
              </a:tr>
              <a:tr h="167734">
                <a:tc>
                  <a:txBody>
                    <a:bodyPr/>
                    <a:lstStyle/>
                    <a:p>
                      <a:pPr>
                        <a:buNone/>
                      </a:pPr>
                      <a:r>
                        <a:rPr lang="tr-TR" sz="1400" dirty="0">
                          <a:solidFill>
                            <a:schemeClr val="tx1"/>
                          </a:solidFill>
                          <a:effectLst/>
                        </a:rPr>
                        <a:t>Kapalı atış poligonu</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Sporcu sağlık Merkezi</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dirty="0">
                          <a:effectLst/>
                        </a:rPr>
                        <a:t>8</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Otomobil Spor Alanı</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6069294"/>
                  </a:ext>
                </a:extLst>
              </a:tr>
              <a:tr h="167734">
                <a:tc>
                  <a:txBody>
                    <a:bodyPr/>
                    <a:lstStyle/>
                    <a:p>
                      <a:pPr>
                        <a:buNone/>
                      </a:pPr>
                      <a:r>
                        <a:rPr lang="tr-TR" sz="1400" dirty="0">
                          <a:solidFill>
                            <a:schemeClr val="tx1"/>
                          </a:solidFill>
                          <a:effectLst/>
                        </a:rPr>
                        <a:t>Atıcılık tesisi</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39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a:effectLst/>
                        </a:rPr>
                        <a:t>Gençlik Merkezi</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127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tr-TR" sz="1400" dirty="0">
                          <a:effectLst/>
                        </a:rPr>
                        <a:t>Rafting Spor Alanı</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5</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01675129"/>
                  </a:ext>
                </a:extLst>
              </a:tr>
              <a:tr h="167734">
                <a:tc>
                  <a:txBody>
                    <a:bodyPr/>
                    <a:lstStyle/>
                    <a:p>
                      <a:pPr>
                        <a:buNone/>
                      </a:pPr>
                      <a:r>
                        <a:rPr lang="tr-TR" sz="1400" dirty="0">
                          <a:solidFill>
                            <a:schemeClr val="tx1"/>
                          </a:solidFill>
                          <a:effectLst/>
                        </a:rPr>
                        <a:t>Sağlık Koşusu Yürüyüş Alanı</a:t>
                      </a:r>
                      <a:endParaRPr lang="tr-TR"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tr-TR" sz="1400">
                          <a:effectLst/>
                        </a:rPr>
                        <a:t>27</a:t>
                      </a:r>
                      <a:endParaRPr lang="tr-TR" sz="1400">
                        <a:effectLst/>
                        <a:latin typeface="Times New Roman" panose="02020603050405020304" pitchFamily="18" charset="0"/>
                        <a:ea typeface="Times New Roman" panose="02020603050405020304" pitchFamily="18" charset="0"/>
                      </a:endParaRPr>
                    </a:p>
                  </a:txBody>
                  <a:tcPr marL="68580" marR="68580" marT="0" marB="0"/>
                </a:tc>
                <a:tc gridSpan="3">
                  <a:txBody>
                    <a:bodyPr/>
                    <a:lstStyle/>
                    <a:p>
                      <a:pPr algn="ctr">
                        <a:buNone/>
                      </a:pPr>
                      <a:r>
                        <a:rPr lang="tr-TR" sz="1400" dirty="0">
                          <a:effectLst/>
                        </a:rPr>
                        <a:t>TOPLAM</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tc>
                  <a:txBody>
                    <a:bodyPr/>
                    <a:lstStyle/>
                    <a:p>
                      <a:pPr algn="ctr">
                        <a:buNone/>
                      </a:pPr>
                      <a:r>
                        <a:rPr lang="tr-TR" sz="1400" dirty="0">
                          <a:effectLst/>
                        </a:rPr>
                        <a:t>9287</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60928820"/>
                  </a:ext>
                </a:extLst>
              </a:tr>
            </a:tbl>
          </a:graphicData>
        </a:graphic>
      </p:graphicFrame>
      <p:sp>
        <p:nvSpPr>
          <p:cNvPr id="6" name="Metin kutusu 5">
            <a:extLst>
              <a:ext uri="{FF2B5EF4-FFF2-40B4-BE49-F238E27FC236}">
                <a16:creationId xmlns:a16="http://schemas.microsoft.com/office/drawing/2014/main" id="{FD1B0C67-5794-6EBE-6052-B184A78EF1A4}"/>
              </a:ext>
            </a:extLst>
          </p:cNvPr>
          <p:cNvSpPr txBox="1"/>
          <p:nvPr/>
        </p:nvSpPr>
        <p:spPr>
          <a:xfrm>
            <a:off x="2641282" y="95108"/>
            <a:ext cx="6096000" cy="369332"/>
          </a:xfrm>
          <a:prstGeom prst="rect">
            <a:avLst/>
          </a:prstGeom>
          <a:noFill/>
        </p:spPr>
        <p:txBody>
          <a:bodyPr wrap="square">
            <a:spAutoFit/>
          </a:bodyPr>
          <a:lstStyle/>
          <a:p>
            <a:pPr algn="ctr">
              <a:buNone/>
            </a:pPr>
            <a:r>
              <a:rPr lang="tr-TR" sz="1800" b="1" dirty="0">
                <a:effectLst/>
                <a:latin typeface="Times New Roman" panose="02020603050405020304" pitchFamily="18" charset="0"/>
                <a:ea typeface="Times New Roman" panose="02020603050405020304" pitchFamily="18" charset="0"/>
              </a:rPr>
              <a:t>Çizelge 11- 2010 Yılı Spor Tesisleri Sayısı* </a:t>
            </a:r>
            <a:endParaRPr lang="tr-TR" sz="2000" dirty="0">
              <a:effectLst/>
              <a:latin typeface="Times New Roman" panose="02020603050405020304" pitchFamily="18" charset="0"/>
              <a:ea typeface="Times New Roman" panose="02020603050405020304" pitchFamily="18" charset="0"/>
            </a:endParaRPr>
          </a:p>
        </p:txBody>
      </p:sp>
      <p:sp>
        <p:nvSpPr>
          <p:cNvPr id="10" name="Metin kutusu 9">
            <a:extLst>
              <a:ext uri="{FF2B5EF4-FFF2-40B4-BE49-F238E27FC236}">
                <a16:creationId xmlns:a16="http://schemas.microsoft.com/office/drawing/2014/main" id="{4377A9E2-E02F-CA57-E565-B471D6B362A9}"/>
              </a:ext>
            </a:extLst>
          </p:cNvPr>
          <p:cNvSpPr txBox="1"/>
          <p:nvPr/>
        </p:nvSpPr>
        <p:spPr>
          <a:xfrm>
            <a:off x="3047999" y="4061475"/>
            <a:ext cx="6096000" cy="369332"/>
          </a:xfrm>
          <a:prstGeom prst="rect">
            <a:avLst/>
          </a:prstGeom>
          <a:noFill/>
        </p:spPr>
        <p:txBody>
          <a:bodyPr wrap="square">
            <a:spAutoFit/>
          </a:bodyPr>
          <a:lstStyle/>
          <a:p>
            <a:r>
              <a:rPr lang="tr-TR" sz="1800" dirty="0">
                <a:effectLst/>
                <a:latin typeface="Times New Roman" panose="02020603050405020304" pitchFamily="18" charset="0"/>
                <a:ea typeface="Times New Roman" panose="02020603050405020304" pitchFamily="18" charset="0"/>
              </a:rPr>
              <a:t> </a:t>
            </a:r>
            <a:r>
              <a:rPr lang="tr-TR" sz="1400" dirty="0">
                <a:effectLst/>
                <a:latin typeface="Times New Roman" panose="02020603050405020304" pitchFamily="18" charset="0"/>
                <a:ea typeface="Times New Roman" panose="02020603050405020304" pitchFamily="18" charset="0"/>
              </a:rPr>
              <a:t>*GSGM 2010 Yılı Strateji Planı</a:t>
            </a:r>
            <a:endParaRPr lang="tr-TR" sz="1400" dirty="0"/>
          </a:p>
        </p:txBody>
      </p:sp>
    </p:spTree>
    <p:extLst>
      <p:ext uri="{BB962C8B-B14F-4D97-AF65-F5344CB8AC3E}">
        <p14:creationId xmlns:p14="http://schemas.microsoft.com/office/powerpoint/2010/main" val="4282596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DBBF968-6F2C-AA13-E129-C2A0202FCD1E}"/>
              </a:ext>
            </a:extLst>
          </p:cNvPr>
          <p:cNvSpPr txBox="1"/>
          <p:nvPr/>
        </p:nvSpPr>
        <p:spPr>
          <a:xfrm>
            <a:off x="675640" y="1017121"/>
            <a:ext cx="10840720" cy="3785652"/>
          </a:xfrm>
          <a:prstGeom prst="rect">
            <a:avLst/>
          </a:prstGeom>
          <a:noFill/>
        </p:spPr>
        <p:txBody>
          <a:bodyPr wrap="square">
            <a:spAutoFit/>
          </a:bodyPr>
          <a:lstStyle/>
          <a:p>
            <a:pPr algn="just">
              <a:buNone/>
            </a:pPr>
            <a:r>
              <a:rPr lang="tr-TR" sz="2400" dirty="0">
                <a:effectLst/>
                <a:latin typeface="Times New Roman" panose="02020603050405020304" pitchFamily="18" charset="0"/>
                <a:ea typeface="Calibri" panose="020F0502020204030204" pitchFamily="34" charset="0"/>
              </a:rPr>
              <a:t>2009 yılı verilerine göre, </a:t>
            </a:r>
            <a:r>
              <a:rPr lang="tr-TR" sz="2400" dirty="0" err="1">
                <a:effectLst/>
                <a:latin typeface="Times New Roman" panose="02020603050405020304" pitchFamily="18" charset="0"/>
                <a:ea typeface="Calibri" panose="020F0502020204030204" pitchFamily="34" charset="0"/>
              </a:rPr>
              <a:t>GSGM’ye</a:t>
            </a:r>
            <a:r>
              <a:rPr lang="tr-TR" sz="2400" dirty="0">
                <a:effectLst/>
                <a:latin typeface="Times New Roman" panose="02020603050405020304" pitchFamily="18" charset="0"/>
                <a:ea typeface="Calibri" panose="020F0502020204030204" pitchFamily="34" charset="0"/>
              </a:rPr>
              <a:t> ait 9.296 spor tesisi bulunmaktadır.  Söz konusu tesislerin 1.710’i futbol sahası, 6.082’i semt sahası (futbol, basketbol, voleybol oynanabilen), 80’ni yüzme havuzu (35’i açık, 33’ü kapalı, 12’si sosyal amaçlı), 426’sı spor salonu, 191’i antrenman salonu, 4’ü atletizm sahası ve 153’ü atletizm pistidir (TBMM, 2011). </a:t>
            </a:r>
            <a:r>
              <a:rPr lang="tr-TR" sz="2400" dirty="0">
                <a:effectLst/>
                <a:latin typeface="Times New Roman" panose="02020603050405020304" pitchFamily="18" charset="0"/>
                <a:ea typeface="Times New Roman" panose="02020603050405020304" pitchFamily="18" charset="0"/>
              </a:rPr>
              <a:t>2010 yılı verilerine göre (GSGM, 2010), spor tesislerinin sayısı ise 9287’dir (Çizelge 11).</a:t>
            </a:r>
            <a:r>
              <a:rPr lang="tr-TR" sz="2400" dirty="0">
                <a:effectLst/>
                <a:latin typeface="Times New Roman" panose="02020603050405020304" pitchFamily="18" charset="0"/>
                <a:ea typeface="Calibri" panose="020F0502020204030204" pitchFamily="34" charset="0"/>
              </a:rPr>
              <a:t> 1982 yılında toplam spor tesisi sayısı 2623 iken, 2010 yılında bu sayı 3,5 kat artarak 9.296’ya yükselmiştir. Ancak bu sayının içinde futbol saha ve tesisleri en fazla yeri tutmuştur. Meclis Araştırma Komisyonu Raporu’na (2011) göre, spor tesisleri illere göre dengesiz dağılmış, tesisler verimli işletilmemiş, tesis planlaması bölge ihtiyaçları ve özellikleri dikkate alınmadan yapılmıştır.</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56305515"/>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44</TotalTime>
  <Words>863</Words>
  <Application>Microsoft Office PowerPoint</Application>
  <PresentationFormat>Geniş ekran</PresentationFormat>
  <Paragraphs>410</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Calibri</vt:lpstr>
      <vt:lpstr>Calibri Light</vt:lpstr>
      <vt:lpstr>Times New Roman</vt:lpstr>
      <vt:lpstr>Geçmişe bakış</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Oğuz Özbek</dc:creator>
  <cp:lastModifiedBy>Oğuz Özbek</cp:lastModifiedBy>
  <cp:revision>8</cp:revision>
  <dcterms:created xsi:type="dcterms:W3CDTF">2017-12-01T19:15:40Z</dcterms:created>
  <dcterms:modified xsi:type="dcterms:W3CDTF">2026-04-01T08:42:27Z</dcterms:modified>
</cp:coreProperties>
</file>