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57" r:id="rId4"/>
    <p:sldId id="260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5840" y="3212976"/>
            <a:ext cx="7772400" cy="1470025"/>
          </a:xfrm>
        </p:spPr>
        <p:txBody>
          <a:bodyPr>
            <a:normAutofit/>
          </a:bodyPr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GEN İFADELENMESİNİN DÜZENLENMESİ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4774235"/>
            <a:ext cx="6400800" cy="1752600"/>
          </a:xfrm>
        </p:spPr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5211" y="719031"/>
            <a:ext cx="4991751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800" b="1" dirty="0"/>
              <a:t>801300715960 </a:t>
            </a:r>
          </a:p>
          <a:p>
            <a:r>
              <a:rPr lang="tr-TR" sz="4800" b="1" dirty="0" smtClean="0"/>
              <a:t>NÜKLEİK </a:t>
            </a:r>
            <a:r>
              <a:rPr lang="tr-TR" sz="4800" b="1" dirty="0" smtClean="0"/>
              <a:t>ASİT</a:t>
            </a:r>
          </a:p>
          <a:p>
            <a:r>
              <a:rPr lang="tr-TR" sz="4800" b="1" dirty="0" smtClean="0"/>
              <a:t>METABOLİZMASI-I</a:t>
            </a:r>
            <a:endParaRPr lang="tr-TR" sz="4800" b="1" dirty="0" smtClean="0"/>
          </a:p>
          <a:p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620688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/>
              <a:t>Gen Düzenlenmesinin İlkeleri</a:t>
            </a:r>
            <a:endParaRPr lang="tr-TR" sz="40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türün ya da organizmanın her bir hücresinde her zaman gerekli olan ürünlerin genleri, neredeyse değişmeyen düzeyde ifadelenir.</a:t>
            </a:r>
          </a:p>
          <a:p>
            <a:r>
              <a:rPr lang="tr-TR" dirty="0" smtClean="0"/>
              <a:t>Sitrik asit döngüsü gibi bu gruba giren temel </a:t>
            </a:r>
            <a:r>
              <a:rPr lang="tr-TR" dirty="0" err="1" smtClean="0"/>
              <a:t>metabolik</a:t>
            </a:r>
            <a:r>
              <a:rPr lang="tr-TR" dirty="0" smtClean="0"/>
              <a:t> yolların enzimlerinin genleri </a:t>
            </a:r>
            <a:r>
              <a:rPr lang="tr-TR" i="1" u="sng" dirty="0" err="1" smtClean="0"/>
              <a:t>housekeeping</a:t>
            </a:r>
            <a:r>
              <a:rPr lang="tr-TR" i="1" u="sng" dirty="0" smtClean="0"/>
              <a:t> genler </a:t>
            </a:r>
            <a:r>
              <a:rPr lang="tr-TR" dirty="0" smtClean="0"/>
              <a:t>olarak tanımlanır.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Bazı gen ürünlerinin hücredeki düzeyleri, moleküler sinyallere yanıt olarak yükselip ya da düşmesine</a:t>
            </a:r>
            <a:r>
              <a:rPr lang="tr-TR" i="1" dirty="0" smtClean="0"/>
              <a:t> ‘</a:t>
            </a:r>
            <a:r>
              <a:rPr lang="tr-TR" i="1" u="sng" dirty="0" smtClean="0"/>
              <a:t>’düzenlenmiş gen ifadelenmesi’’ </a:t>
            </a:r>
            <a:r>
              <a:rPr lang="tr-TR" dirty="0" smtClean="0"/>
              <a:t>denir.</a:t>
            </a:r>
          </a:p>
          <a:p>
            <a:r>
              <a:rPr lang="tr-TR" dirty="0" smtClean="0"/>
              <a:t>Belirli koşullar altında derişimi artan gen ürünleri uyarılabilir, örneğin; DNA onarımı enzimlerini kodlayan pek çok genin ifadelenmesi, yüksek düzeyde DNA hasarıyla uyarılır.</a:t>
            </a:r>
          </a:p>
          <a:p>
            <a:r>
              <a:rPr lang="tr-TR" dirty="0" smtClean="0"/>
              <a:t>Bunun tersine, bir moleküler sinyale yanıt olarak derişimi azalan gen ürünleri </a:t>
            </a:r>
            <a:r>
              <a:rPr lang="tr-TR" u="sng" dirty="0" smtClean="0"/>
              <a:t>baskılanabilen,</a:t>
            </a:r>
            <a:r>
              <a:rPr lang="tr-TR" dirty="0" smtClean="0"/>
              <a:t> bu süreç ise</a:t>
            </a:r>
            <a:r>
              <a:rPr lang="tr-TR" u="sng" dirty="0" smtClean="0"/>
              <a:t> baskılama </a:t>
            </a:r>
            <a:r>
              <a:rPr lang="tr-TR" dirty="0" smtClean="0"/>
              <a:t>olarak ifade edilir.</a:t>
            </a:r>
            <a:endParaRPr lang="tr-TR" u="sng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4525963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Transkripsiyonun </a:t>
            </a:r>
            <a:r>
              <a:rPr lang="tr-TR" dirty="0" smtClean="0"/>
              <a:t>başlaması </a:t>
            </a:r>
            <a:r>
              <a:rPr lang="tr-TR" dirty="0" err="1"/>
              <a:t>p</a:t>
            </a:r>
            <a:r>
              <a:rPr lang="tr-TR" dirty="0" err="1" smtClean="0"/>
              <a:t>romotörlere</a:t>
            </a:r>
            <a:r>
              <a:rPr lang="tr-TR" dirty="0" smtClean="0"/>
              <a:t> </a:t>
            </a:r>
            <a:r>
              <a:rPr lang="tr-TR" dirty="0"/>
              <a:t>veya </a:t>
            </a:r>
            <a:r>
              <a:rPr lang="tr-TR" dirty="0" err="1"/>
              <a:t>p</a:t>
            </a:r>
            <a:r>
              <a:rPr lang="tr-TR" dirty="0" err="1" smtClean="0"/>
              <a:t>romotörlerin</a:t>
            </a:r>
            <a:r>
              <a:rPr lang="tr-TR" dirty="0" smtClean="0"/>
              <a:t> </a:t>
            </a:r>
            <a:r>
              <a:rPr lang="tr-TR" dirty="0"/>
              <a:t>y</a:t>
            </a:r>
            <a:r>
              <a:rPr lang="tr-TR" dirty="0" smtClean="0"/>
              <a:t>akınına bağlanan </a:t>
            </a:r>
            <a:r>
              <a:rPr lang="tr-TR" dirty="0"/>
              <a:t>p</a:t>
            </a:r>
            <a:r>
              <a:rPr lang="tr-TR" dirty="0" smtClean="0"/>
              <a:t>roteinlerle </a:t>
            </a:r>
            <a:r>
              <a:rPr lang="tr-TR" dirty="0"/>
              <a:t>d</a:t>
            </a:r>
            <a:r>
              <a:rPr lang="tr-TR" dirty="0" smtClean="0"/>
              <a:t>üzenlenir.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658716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137</Words>
  <Application>Microsoft Office PowerPoint</Application>
  <PresentationFormat>Ekran Gösterisi (4:3)</PresentationFormat>
  <Paragraphs>17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7" baseType="lpstr">
      <vt:lpstr>Arial</vt:lpstr>
      <vt:lpstr>Calibri</vt:lpstr>
      <vt:lpstr>Ofis Teması</vt:lpstr>
      <vt:lpstr>GEN İFADELENMESİNİN DÜZENLENMESİ</vt:lpstr>
      <vt:lpstr>Gen Düzenlenmesinin İlkeleri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 İFADELENMESİNİN DÜZENLENMESİ</dc:title>
  <dc:creator>Ece Karakaya</dc:creator>
  <cp:lastModifiedBy>Microsoft</cp:lastModifiedBy>
  <cp:revision>4</cp:revision>
  <dcterms:created xsi:type="dcterms:W3CDTF">2018-10-10T13:22:18Z</dcterms:created>
  <dcterms:modified xsi:type="dcterms:W3CDTF">2018-10-11T11:05:07Z</dcterms:modified>
</cp:coreProperties>
</file>