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92" r:id="rId4"/>
    <p:sldId id="1083" r:id="rId5"/>
    <p:sldId id="1098" r:id="rId6"/>
    <p:sldId id="1099" r:id="rId7"/>
    <p:sldId id="1100" r:id="rId8"/>
    <p:sldId id="1101" r:id="rId9"/>
    <p:sldId id="1102" r:id="rId10"/>
    <p:sldId id="1103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1471" autoAdjust="0"/>
  </p:normalViewPr>
  <p:slideViewPr>
    <p:cSldViewPr snapToGrid="0">
      <p:cViewPr varScale="1">
        <p:scale>
          <a:sx n="37" d="100"/>
          <a:sy n="37" d="100"/>
        </p:scale>
        <p:origin x="60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1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GGY206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Ölçme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Bilgisi </a:t>
            </a:r>
            <a:r>
              <a:rPr lang="tr-TR" sz="3200" b="1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Türkay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TÜDEŞ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866572" y="2492990"/>
            <a:ext cx="7473756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/>
              <a:t>11. Hafta</a:t>
            </a:r>
            <a:endParaRPr lang="tr-TR" sz="24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/>
              <a:t>Trigonometrik </a:t>
            </a:r>
            <a:r>
              <a:rPr lang="tr-TR" sz="2400" b="1" dirty="0" smtClean="0"/>
              <a:t>Yükseklik Ölçüsü ve Uygulama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Trigonometrik </a:t>
            </a:r>
            <a:r>
              <a:rPr lang="tr-TR" sz="2400" b="1" dirty="0">
                <a:solidFill>
                  <a:srgbClr val="002060"/>
                </a:solidFill>
              </a:rPr>
              <a:t>Yükseklik Ölçüsü ve Uygulama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254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Bir noktanın yüksekliği (kotu) o noktanın ortalama deniz yüzeyine veya kabul edilen itibari bir yatay yüzeye olan </a:t>
            </a:r>
            <a:r>
              <a:rPr lang="tr-TR" dirty="0" err="1"/>
              <a:t>düĢey</a:t>
            </a:r>
            <a:r>
              <a:rPr lang="tr-TR" dirty="0"/>
              <a:t> uzaklığıdır. Belirli noktalar arasındaki yükseklik farklarının veya bu noktaların yüksekliklerinin bulunması için yapılan ölçme ve hesap </a:t>
            </a:r>
            <a:r>
              <a:rPr lang="tr-TR" dirty="0" err="1"/>
              <a:t>iĢlemine</a:t>
            </a:r>
            <a:r>
              <a:rPr lang="tr-TR" dirty="0"/>
              <a:t> yükseklik ölçüsü denilmektedir. Bu dersimizin konusu Geometrik Yükseklik (</a:t>
            </a:r>
            <a:r>
              <a:rPr lang="tr-TR" dirty="0" err="1"/>
              <a:t>Nivelman</a:t>
            </a:r>
            <a:r>
              <a:rPr lang="tr-TR" dirty="0"/>
              <a:t>) ölçüsüdür. </a:t>
            </a:r>
          </a:p>
        </p:txBody>
      </p:sp>
    </p:spTree>
    <p:extLst>
      <p:ext uri="{BB962C8B-B14F-4D97-AF65-F5344CB8AC3E}">
        <p14:creationId xmlns:p14="http://schemas.microsoft.com/office/powerpoint/2010/main" val="19847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Trigonometrik </a:t>
            </a:r>
            <a:r>
              <a:rPr lang="tr-TR" sz="2400" b="1" dirty="0">
                <a:solidFill>
                  <a:srgbClr val="002060"/>
                </a:solidFill>
              </a:rPr>
              <a:t>Yükseklik Ölçüsü ve Uygulama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Nivo</a:t>
            </a:r>
            <a:r>
              <a:rPr lang="tr-TR" dirty="0"/>
              <a:t>: </a:t>
            </a:r>
            <a:r>
              <a:rPr lang="tr-TR" dirty="0" err="1"/>
              <a:t>Nivolar</a:t>
            </a:r>
            <a:r>
              <a:rPr lang="tr-TR" dirty="0"/>
              <a:t> bir sıvı yüzeyinin yataylığı prensibinden faydalanılarak </a:t>
            </a:r>
            <a:r>
              <a:rPr lang="tr-TR" dirty="0" smtClean="0"/>
              <a:t>yapılmış </a:t>
            </a:r>
            <a:r>
              <a:rPr lang="tr-TR" dirty="0"/>
              <a:t>aletlerdir. Gözlemler bir ölçü dürbünü yardımı ile yapılmaktadır. </a:t>
            </a:r>
            <a:r>
              <a:rPr lang="tr-TR" dirty="0" err="1"/>
              <a:t>Nivo</a:t>
            </a:r>
            <a:r>
              <a:rPr lang="tr-TR" dirty="0"/>
              <a:t> </a:t>
            </a:r>
            <a:r>
              <a:rPr lang="tr-TR" dirty="0" err="1"/>
              <a:t>düzeçlendiğinde</a:t>
            </a:r>
            <a:r>
              <a:rPr lang="tr-TR" dirty="0"/>
              <a:t> ölçü dürbününün optik eksen bir </a:t>
            </a:r>
            <a:r>
              <a:rPr lang="tr-TR" dirty="0" err="1"/>
              <a:t>bir</a:t>
            </a:r>
            <a:r>
              <a:rPr lang="tr-TR" dirty="0"/>
              <a:t> yatay düzlem (</a:t>
            </a:r>
            <a:r>
              <a:rPr lang="tr-TR" dirty="0" err="1"/>
              <a:t>nivelman</a:t>
            </a:r>
            <a:r>
              <a:rPr lang="tr-TR" dirty="0"/>
              <a:t>) düzlemi </a:t>
            </a:r>
            <a:r>
              <a:rPr lang="tr-TR" dirty="0" smtClean="0"/>
              <a:t>oluşturmaktadır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91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Trigonometrik </a:t>
            </a:r>
            <a:r>
              <a:rPr lang="tr-TR" sz="2400" b="1" dirty="0">
                <a:solidFill>
                  <a:srgbClr val="002060"/>
                </a:solidFill>
              </a:rPr>
              <a:t>Yükseklik Ölçüsü ve Uygulama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/>
              <a:t>Miralar genellikle 3–4 m uzunluğunda ağaçtan ya da metalden imal </a:t>
            </a:r>
            <a:r>
              <a:rPr lang="tr-TR" dirty="0" smtClean="0"/>
              <a:t>edilmişlerdir</a:t>
            </a:r>
            <a:r>
              <a:rPr lang="tr-TR" dirty="0"/>
              <a:t>. Noktaların </a:t>
            </a:r>
            <a:r>
              <a:rPr lang="tr-TR" dirty="0" err="1"/>
              <a:t>nivelman</a:t>
            </a:r>
            <a:r>
              <a:rPr lang="tr-TR" dirty="0"/>
              <a:t> düzlemine olan uzaklığını ölçmede kullanılır. Miralar tabandan itibaren desimetre (dm) rakamları yazılıdır. Bazı </a:t>
            </a:r>
            <a:r>
              <a:rPr lang="tr-TR" dirty="0" err="1"/>
              <a:t>nivolar</a:t>
            </a:r>
            <a:r>
              <a:rPr lang="tr-TR" dirty="0"/>
              <a:t> ters görüntü verdiğinden okumaların düz olması amacıyla yazılar ters </a:t>
            </a:r>
            <a:r>
              <a:rPr lang="tr-TR" dirty="0" smtClean="0"/>
              <a:t>yazılmıştır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1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Trigonometrik </a:t>
            </a:r>
            <a:r>
              <a:rPr lang="tr-TR" sz="2400" b="1" dirty="0">
                <a:solidFill>
                  <a:srgbClr val="002060"/>
                </a:solidFill>
              </a:rPr>
              <a:t>Yükseklik Ölçüsü ve Uygulama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73430" y="1514565"/>
            <a:ext cx="7557471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/>
              <a:t>Nivelman</a:t>
            </a:r>
            <a:r>
              <a:rPr lang="tr-TR" dirty="0"/>
              <a:t> Tesisleri (RS noktaları) </a:t>
            </a:r>
            <a:r>
              <a:rPr lang="tr-TR" dirty="0" smtClean="0"/>
              <a:t>Yerleşik </a:t>
            </a:r>
            <a:r>
              <a:rPr lang="tr-TR" dirty="0"/>
              <a:t>(</a:t>
            </a:r>
            <a:r>
              <a:rPr lang="tr-TR" dirty="0" smtClean="0"/>
              <a:t>yapılaşmış) </a:t>
            </a:r>
            <a:r>
              <a:rPr lang="tr-TR" dirty="0"/>
              <a:t>alanlarda </a:t>
            </a:r>
            <a:r>
              <a:rPr lang="tr-TR" dirty="0" err="1"/>
              <a:t>nivelman</a:t>
            </a:r>
            <a:r>
              <a:rPr lang="tr-TR" dirty="0"/>
              <a:t> tesisleri binaların sağlam temel duvarlarına ya da yapının uygun yerlerine tesis edilir. Kırsal alanlarda ise </a:t>
            </a:r>
            <a:r>
              <a:rPr lang="tr-TR" dirty="0" err="1"/>
              <a:t>nivelman</a:t>
            </a:r>
            <a:r>
              <a:rPr lang="tr-TR" dirty="0"/>
              <a:t> tesisleri zemine beton bir yapı olarak tesis edilir</a:t>
            </a:r>
          </a:p>
        </p:txBody>
      </p:sp>
    </p:spTree>
    <p:extLst>
      <p:ext uri="{BB962C8B-B14F-4D97-AF65-F5344CB8AC3E}">
        <p14:creationId xmlns:p14="http://schemas.microsoft.com/office/powerpoint/2010/main" val="178011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Trigonometrik </a:t>
            </a:r>
            <a:r>
              <a:rPr lang="tr-TR" sz="2400" b="1" dirty="0">
                <a:solidFill>
                  <a:srgbClr val="002060"/>
                </a:solidFill>
              </a:rPr>
              <a:t>Yükseklik Ölçüsü ve Uygulama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366" y="1696826"/>
            <a:ext cx="5579384" cy="321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3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1975" y="365606"/>
            <a:ext cx="6356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002060"/>
                </a:solidFill>
              </a:rPr>
              <a:t>Trigonometrik </a:t>
            </a:r>
            <a:r>
              <a:rPr lang="tr-TR" sz="2400" b="1" dirty="0">
                <a:solidFill>
                  <a:srgbClr val="002060"/>
                </a:solidFill>
              </a:rPr>
              <a:t>Yükseklik Ölçüsü ve Uygulama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44718" y="1640264"/>
            <a:ext cx="79845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dirty="0"/>
              <a:t>Boyuna Profil (</a:t>
            </a:r>
            <a:r>
              <a:rPr lang="tr-TR" dirty="0" err="1"/>
              <a:t>Boykesit</a:t>
            </a:r>
            <a:r>
              <a:rPr lang="tr-TR" dirty="0"/>
              <a:t>) </a:t>
            </a:r>
            <a:r>
              <a:rPr lang="tr-TR" dirty="0" err="1" smtClean="0"/>
              <a:t>Nivelmanı</a:t>
            </a:r>
            <a:r>
              <a:rPr lang="tr-TR" dirty="0" smtClean="0"/>
              <a:t>: </a:t>
            </a:r>
            <a:r>
              <a:rPr lang="tr-TR" dirty="0"/>
              <a:t>Arazide bir doğru üzerinde bulunan noktaların yükseklik farkları ile yatay mesafelerinin bulunmasına boyuna profil </a:t>
            </a:r>
            <a:r>
              <a:rPr lang="tr-TR" dirty="0" err="1"/>
              <a:t>nivelmanı</a:t>
            </a:r>
            <a:r>
              <a:rPr lang="tr-TR" dirty="0"/>
              <a:t> denir. Boyuna Profil </a:t>
            </a:r>
            <a:r>
              <a:rPr lang="tr-TR" dirty="0" err="1"/>
              <a:t>Nivelmanı</a:t>
            </a:r>
            <a:r>
              <a:rPr lang="tr-TR" dirty="0"/>
              <a:t>; Boyuna profilde ilk olarak arazide profili çıkarılacak güzergah ekseni kazıklar çakılarak </a:t>
            </a:r>
            <a:r>
              <a:rPr lang="tr-TR" dirty="0" smtClean="0"/>
              <a:t>işaretlenir</a:t>
            </a:r>
            <a:r>
              <a:rPr lang="tr-TR" dirty="0"/>
              <a:t>. Buna </a:t>
            </a:r>
            <a:r>
              <a:rPr lang="tr-TR" dirty="0" err="1"/>
              <a:t>istasyonlama</a:t>
            </a:r>
            <a:r>
              <a:rPr lang="tr-TR" dirty="0"/>
              <a:t> ya da </a:t>
            </a:r>
            <a:r>
              <a:rPr lang="tr-TR" dirty="0" err="1"/>
              <a:t>piketaj</a:t>
            </a:r>
            <a:r>
              <a:rPr lang="tr-TR" dirty="0"/>
              <a:t> denir. Güzergah belirlendikten sonra her 100 metrelik aralıkla istasyonlara bölünür. Genelde hektometre olarak </a:t>
            </a:r>
            <a:r>
              <a:rPr lang="tr-TR" dirty="0" smtClean="0"/>
              <a:t>işaretlenir.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18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3293" y="1113854"/>
            <a:ext cx="801245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tr-TR" sz="1500" b="1" dirty="0"/>
              <a:t>Kaynaklar</a:t>
            </a:r>
            <a:endParaRPr lang="tr-TR" sz="1350" dirty="0"/>
          </a:p>
        </p:txBody>
      </p:sp>
      <p:sp>
        <p:nvSpPr>
          <p:cNvPr id="6" name="Dikdörtgen 5"/>
          <p:cNvSpPr/>
          <p:nvPr/>
        </p:nvSpPr>
        <p:spPr>
          <a:xfrm>
            <a:off x="782858" y="1465949"/>
            <a:ext cx="7557470" cy="2481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 Pratik Jeodezi, Prof. Dr. Erdoğan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Özbenli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ve 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Trabzon, 2001.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Ölçme Bilgisi, Doç. Dr. İbrahim Koç, İstanbul, 1998.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İmar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Planı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Uygulamaları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Kentsel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Düzenlemesi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Prof. Dr. Türkay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Tüdeş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Ankara, 2019.</a:t>
            </a:r>
          </a:p>
          <a:p>
            <a:pPr marL="214313" indent="-214313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tr-TR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1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12834</TotalTime>
  <Words>346</Words>
  <Application>Microsoft Office PowerPoint</Application>
  <PresentationFormat>Ekran Gösterisi (4:3)</PresentationFormat>
  <Paragraphs>23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Yeşim Aliefendioğlu</cp:lastModifiedBy>
  <cp:revision>846</cp:revision>
  <cp:lastPrinted>2016-10-24T07:53:35Z</cp:lastPrinted>
  <dcterms:created xsi:type="dcterms:W3CDTF">2016-09-18T09:35:24Z</dcterms:created>
  <dcterms:modified xsi:type="dcterms:W3CDTF">2020-03-06T13:17:19Z</dcterms:modified>
</cp:coreProperties>
</file>