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298"/>
    <p:restoredTop sz="50085"/>
  </p:normalViewPr>
  <p:slideViewPr>
    <p:cSldViewPr snapToGrid="0" snapToObjects="1">
      <p:cViewPr varScale="1">
        <p:scale>
          <a:sx n="60" d="100"/>
          <a:sy n="60" d="100"/>
        </p:scale>
        <p:origin x="208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7194F-791B-D541-BC2B-AD2FC3FA97F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F746-395D-244D-9F04-E96902535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28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7194F-791B-D541-BC2B-AD2FC3FA97F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F746-395D-244D-9F04-E96902535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5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7194F-791B-D541-BC2B-AD2FC3FA97F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F746-395D-244D-9F04-E96902535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569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7194F-791B-D541-BC2B-AD2FC3FA97F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F746-395D-244D-9F04-E96902535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43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7194F-791B-D541-BC2B-AD2FC3FA97F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F746-395D-244D-9F04-E96902535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9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7194F-791B-D541-BC2B-AD2FC3FA97F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F746-395D-244D-9F04-E96902535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545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7194F-791B-D541-BC2B-AD2FC3FA97F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F746-395D-244D-9F04-E96902535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03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7194F-791B-D541-BC2B-AD2FC3FA97F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F746-395D-244D-9F04-E96902535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67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7194F-791B-D541-BC2B-AD2FC3FA97F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F746-395D-244D-9F04-E96902535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93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7194F-791B-D541-BC2B-AD2FC3FA97F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F746-395D-244D-9F04-E96902535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7194F-791B-D541-BC2B-AD2FC3FA97F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F746-395D-244D-9F04-E96902535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46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7194F-791B-D541-BC2B-AD2FC3FA97F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F746-395D-244D-9F04-E96902535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97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Has the time of realist perspective ended?</a:t>
            </a:r>
          </a:p>
        </p:txBody>
      </p:sp>
      <p:sp>
        <p:nvSpPr>
          <p:cNvPr id="471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about 9/11?</a:t>
            </a:r>
          </a:p>
          <a:p>
            <a:pPr eaLnBrk="1" hangingPunct="1"/>
            <a:r>
              <a:rPr lang="en-US" altLang="en-US"/>
              <a:t>Political realism better suits to address threats to national security.</a:t>
            </a:r>
          </a:p>
          <a:p>
            <a:pPr eaLnBrk="1" hangingPunct="1"/>
            <a:r>
              <a:rPr lang="en-US" altLang="en-US"/>
              <a:t>Is it so?</a:t>
            </a:r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8763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Critiques of Realism</a:t>
            </a:r>
          </a:p>
        </p:txBody>
      </p:sp>
      <p:sp>
        <p:nvSpPr>
          <p:cNvPr id="573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Realism cannot explain the way that the Cold war ended.</a:t>
            </a:r>
          </a:p>
          <a:p>
            <a:pPr eaLnBrk="1" hangingPunct="1"/>
            <a:r>
              <a:rPr lang="en-US" altLang="en-US"/>
              <a:t>Cold War ended due to the internal developments in former communist states.</a:t>
            </a:r>
          </a:p>
          <a:p>
            <a:pPr eaLnBrk="1" hangingPunct="1"/>
            <a:r>
              <a:rPr lang="en-US" altLang="en-US"/>
              <a:t>90</a:t>
            </a:r>
            <a:r>
              <a:rPr lang="ja-JP" altLang="en-US"/>
              <a:t>’</a:t>
            </a:r>
            <a:r>
              <a:rPr lang="en-US" altLang="ja-JP"/>
              <a:t>s and 2000</a:t>
            </a:r>
            <a:r>
              <a:rPr lang="ja-JP" altLang="en-US"/>
              <a:t>’</a:t>
            </a:r>
            <a:r>
              <a:rPr lang="en-US" altLang="ja-JP"/>
              <a:t>s, bandwagoning rather than balancing prevailed.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4709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/>
          </a:p>
        </p:txBody>
      </p:sp>
      <p:sp>
        <p:nvSpPr>
          <p:cNvPr id="583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EU integration and NATO expansion continued in the absence of a Soviet threat.</a:t>
            </a:r>
          </a:p>
        </p:txBody>
      </p:sp>
    </p:spTree>
    <p:extLst>
      <p:ext uri="{BB962C8B-B14F-4D97-AF65-F5344CB8AC3E}">
        <p14:creationId xmlns:p14="http://schemas.microsoft.com/office/powerpoint/2010/main" val="866215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/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They all share the view that international relations and international security environment can be characterized by an endless and inescapable succession of war and conquest. </a:t>
            </a:r>
          </a:p>
        </p:txBody>
      </p:sp>
    </p:spTree>
    <p:extLst>
      <p:ext uri="{BB962C8B-B14F-4D97-AF65-F5344CB8AC3E}">
        <p14:creationId xmlns:p14="http://schemas.microsoft.com/office/powerpoint/2010/main" val="534137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Differences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They differ on the sources of state preference therefore, sources of insecurity in international relations.</a:t>
            </a:r>
          </a:p>
          <a:p>
            <a:pPr eaLnBrk="1" hangingPunct="1"/>
            <a:r>
              <a:rPr lang="en-US" altLang="en-US"/>
              <a:t>For classical realists: states</a:t>
            </a:r>
            <a:r>
              <a:rPr lang="ja-JP" altLang="en-US"/>
              <a:t>’</a:t>
            </a:r>
            <a:r>
              <a:rPr lang="en-US" altLang="ja-JP"/>
              <a:t> desire for power</a:t>
            </a:r>
          </a:p>
          <a:p>
            <a:pPr eaLnBrk="1" hangingPunct="1"/>
            <a:r>
              <a:rPr lang="en-US" altLang="en-US"/>
              <a:t>For the neorealists: The features of the distribution of power. </a:t>
            </a:r>
          </a:p>
        </p:txBody>
      </p:sp>
    </p:spTree>
    <p:extLst>
      <p:ext uri="{BB962C8B-B14F-4D97-AF65-F5344CB8AC3E}">
        <p14:creationId xmlns:p14="http://schemas.microsoft.com/office/powerpoint/2010/main" val="251047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Defensive Structural realism</a:t>
            </a:r>
          </a:p>
        </p:txBody>
      </p:sp>
      <p:sp>
        <p:nvSpPr>
          <p:cNvPr id="512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Shares basic assumptions of neorealism</a:t>
            </a:r>
          </a:p>
          <a:p>
            <a:pPr eaLnBrk="1" hangingPunct="1"/>
            <a:r>
              <a:rPr lang="en-US" altLang="en-US"/>
              <a:t>Offence-defence balance</a:t>
            </a:r>
          </a:p>
          <a:p>
            <a:pPr eaLnBrk="1" hangingPunct="1"/>
            <a:r>
              <a:rPr lang="en-US" altLang="en-US"/>
              <a:t>States have the tendency to balance, they do not want to take unnecessary risks.</a:t>
            </a:r>
          </a:p>
          <a:p>
            <a:pPr eaLnBrk="1" hangingPunct="1"/>
            <a:r>
              <a:rPr lang="en-US" altLang="en-US"/>
              <a:t>Stephan Walt</a:t>
            </a:r>
            <a:r>
              <a:rPr lang="ja-JP" altLang="en-US"/>
              <a:t>’</a:t>
            </a:r>
            <a:r>
              <a:rPr lang="en-US" altLang="ja-JP"/>
              <a:t>s balance of threats theory, the Origins of Alliances.</a:t>
            </a:r>
          </a:p>
          <a:p>
            <a:pPr eaLnBrk="1" hangingPunct="1"/>
            <a:r>
              <a:rPr lang="en-US" altLang="en-US"/>
              <a:t>Seeking superior power is ultimately irrational</a:t>
            </a:r>
          </a:p>
          <a:p>
            <a:pPr eaLnBrk="1" hangingPunct="1"/>
            <a:r>
              <a:rPr lang="en-US" altLang="en-US"/>
              <a:t>They may cooperate.</a:t>
            </a:r>
          </a:p>
        </p:txBody>
      </p:sp>
    </p:spTree>
    <p:extLst>
      <p:ext uri="{BB962C8B-B14F-4D97-AF65-F5344CB8AC3E}">
        <p14:creationId xmlns:p14="http://schemas.microsoft.com/office/powerpoint/2010/main" val="1391670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Offensive Structural Realism</a:t>
            </a:r>
          </a:p>
        </p:txBody>
      </p:sp>
      <p:sp>
        <p:nvSpPr>
          <p:cNvPr id="522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John Mearsheimer, the Tragedy of Great Power Politics, 2001.</a:t>
            </a:r>
          </a:p>
          <a:p>
            <a:pPr eaLnBrk="1" hangingPunct="1"/>
            <a:r>
              <a:rPr lang="en-US" altLang="en-US"/>
              <a:t>Security requires to acquire as much power as possible.</a:t>
            </a:r>
          </a:p>
          <a:p>
            <a:pPr eaLnBrk="1" hangingPunct="1"/>
            <a:r>
              <a:rPr lang="en-US" altLang="en-US"/>
              <a:t>Great powers fear from each other.</a:t>
            </a:r>
          </a:p>
          <a:p>
            <a:pPr eaLnBrk="1" hangingPunct="1"/>
            <a:r>
              <a:rPr lang="en-US" altLang="en-US"/>
              <a:t>The best strategy for them is the maximization of their relative power.</a:t>
            </a:r>
          </a:p>
          <a:p>
            <a:pPr eaLnBrk="1" hangingPunct="1"/>
            <a:r>
              <a:rPr lang="en-US" altLang="en-US"/>
              <a:t>They do not want to cooperate.</a:t>
            </a:r>
          </a:p>
          <a:p>
            <a:pPr eaLnBrk="1" hangingPunct="1">
              <a:buFont typeface="Arial" charset="0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1258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Defensive/Offensive</a:t>
            </a:r>
          </a:p>
        </p:txBody>
      </p:sp>
      <p:sp>
        <p:nvSpPr>
          <p:cNvPr id="532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Defensive: States seek only appropriate amount of power</a:t>
            </a:r>
          </a:p>
          <a:p>
            <a:pPr eaLnBrk="1" hangingPunct="1"/>
            <a:r>
              <a:rPr lang="en-US" altLang="en-US"/>
              <a:t>Offensive: They want to have as much power as possible.</a:t>
            </a:r>
          </a:p>
        </p:txBody>
      </p:sp>
    </p:spTree>
    <p:extLst>
      <p:ext uri="{BB962C8B-B14F-4D97-AF65-F5344CB8AC3E}">
        <p14:creationId xmlns:p14="http://schemas.microsoft.com/office/powerpoint/2010/main" val="328900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/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According to the offensive realists, as a result of power maximization strategy, a hegemon appears, and such a hegemon may provide security to the whole system.</a:t>
            </a:r>
          </a:p>
          <a:p>
            <a:pPr eaLnBrk="1" hangingPunct="1"/>
            <a:r>
              <a:rPr lang="en-US" altLang="en-US"/>
              <a:t>Example: 90</a:t>
            </a:r>
            <a:r>
              <a:rPr lang="ja-JP" altLang="en-US"/>
              <a:t>’</a:t>
            </a:r>
            <a:r>
              <a:rPr lang="en-US" altLang="ja-JP"/>
              <a:t>s US hegemony, international humanitarian interventions.</a:t>
            </a:r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873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Different Kinds of International Systems</a:t>
            </a:r>
          </a:p>
        </p:txBody>
      </p:sp>
      <p:sp>
        <p:nvSpPr>
          <p:cNvPr id="552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Multipolar</a:t>
            </a:r>
          </a:p>
          <a:p>
            <a:pPr eaLnBrk="1" hangingPunct="1"/>
            <a:r>
              <a:rPr lang="en-US" altLang="en-US"/>
              <a:t>Unipolar</a:t>
            </a:r>
          </a:p>
          <a:p>
            <a:pPr eaLnBrk="1" hangingPunct="1"/>
            <a:r>
              <a:rPr lang="en-US" altLang="en-US"/>
              <a:t>Bi-polar</a:t>
            </a:r>
          </a:p>
          <a:p>
            <a:pPr eaLnBrk="1" hangingPunct="1"/>
            <a:r>
              <a:rPr lang="en-US" altLang="en-US"/>
              <a:t>Balanced multipolarity</a:t>
            </a:r>
          </a:p>
        </p:txBody>
      </p:sp>
    </p:spTree>
    <p:extLst>
      <p:ext uri="{BB962C8B-B14F-4D97-AF65-F5344CB8AC3E}">
        <p14:creationId xmlns:p14="http://schemas.microsoft.com/office/powerpoint/2010/main" val="502216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Neoclassical Realism</a:t>
            </a:r>
          </a:p>
        </p:txBody>
      </p:sp>
      <p:sp>
        <p:nvSpPr>
          <p:cNvPr id="563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importance of the impacts of domestic variables on state</a:t>
            </a:r>
            <a:r>
              <a:rPr lang="ja-JP" altLang="en-US"/>
              <a:t>’</a:t>
            </a:r>
            <a:r>
              <a:rPr lang="en-US" altLang="ja-JP"/>
              <a:t>s preferences about security</a:t>
            </a:r>
          </a:p>
          <a:p>
            <a:pPr eaLnBrk="1" hangingPunct="1"/>
            <a:r>
              <a:rPr lang="en-US" altLang="en-US"/>
              <a:t>There is a structure of the international system</a:t>
            </a:r>
          </a:p>
          <a:p>
            <a:pPr eaLnBrk="1" hangingPunct="1"/>
            <a:r>
              <a:rPr lang="en-US" altLang="en-US"/>
              <a:t>But the domestic factors give a specific character to how the system works.</a:t>
            </a:r>
          </a:p>
          <a:p>
            <a:pPr eaLnBrk="1" hangingPunct="1"/>
            <a:r>
              <a:rPr lang="en-US" altLang="en-US"/>
              <a:t>Leaders decide on foreign policies depending on a combination of power and interests.</a:t>
            </a:r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0263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377</Words>
  <Application>Microsoft Macintosh PowerPoint</Application>
  <PresentationFormat>Widescreen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 Light</vt:lpstr>
      <vt:lpstr>ＭＳ Ｐゴシック</vt:lpstr>
      <vt:lpstr>Arial</vt:lpstr>
      <vt:lpstr>Calibri</vt:lpstr>
      <vt:lpstr>Office Theme</vt:lpstr>
      <vt:lpstr>Has the time of realist perspective ended?</vt:lpstr>
      <vt:lpstr>PowerPoint Presentation</vt:lpstr>
      <vt:lpstr>Differences</vt:lpstr>
      <vt:lpstr>Defensive Structural realism</vt:lpstr>
      <vt:lpstr>Offensive Structural Realism</vt:lpstr>
      <vt:lpstr>Defensive/Offensive</vt:lpstr>
      <vt:lpstr>PowerPoint Presentation</vt:lpstr>
      <vt:lpstr>Different Kinds of International Systems</vt:lpstr>
      <vt:lpstr>Neoclassical Realism</vt:lpstr>
      <vt:lpstr>Critiques of Realism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 the time of realist perspective ended?</dc:title>
  <dc:creator>Microsoft Office User</dc:creator>
  <cp:lastModifiedBy>Microsoft Office User</cp:lastModifiedBy>
  <cp:revision>1</cp:revision>
  <dcterms:created xsi:type="dcterms:W3CDTF">2018-03-21T07:28:08Z</dcterms:created>
  <dcterms:modified xsi:type="dcterms:W3CDTF">2018-03-21T07:30:54Z</dcterms:modified>
</cp:coreProperties>
</file>