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9" autoAdjust="0"/>
    <p:restoredTop sz="90929"/>
  </p:normalViewPr>
  <p:slideViewPr>
    <p:cSldViewPr>
      <p:cViewPr varScale="1">
        <p:scale>
          <a:sx n="68" d="100"/>
          <a:sy n="68" d="100"/>
        </p:scale>
        <p:origin x="171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17EED-FF86-403B-BE5D-7F2536C1CB68}" type="datetimeFigureOut">
              <a:rPr lang="tr-TR" smtClean="0"/>
              <a:pPr/>
              <a:t>02.03.2018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BF133-AD7F-4FB0-86E4-6E954ADDA3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78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577CA-7629-415E-A406-5BBE2DDE15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7ED5E-8CB6-4CB5-9159-781A97230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98CD-EDE8-4E4A-80CC-F207A7670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29BCB-679E-4D91-B21F-44E367368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29DDB-4942-4A78-9FDA-1F70ECFFD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095EB-078B-4D97-B277-103FE6507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15051-CA36-4287-A269-A8EADB46B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6CBB-13E3-49BB-B543-0361E94D0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DBF0F-C68A-4DF7-879F-9BE2349B2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12396-D69E-4E3B-AF63-2426928F8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5CE5F-716C-468A-9289-22D7E3C74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25CF7-5A7F-461A-A657-2F4F20DC5F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338289" y="1992313"/>
            <a:ext cx="229915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SAHA JEOLOJİSİ</a:t>
            </a: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 smtClean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dirty="0" err="1" smtClean="0">
                <a:solidFill>
                  <a:schemeClr val="accent2"/>
                </a:solidFill>
              </a:rPr>
              <a:t>Malıbogazı</a:t>
            </a:r>
            <a:r>
              <a:rPr lang="tr-TR" b="1" dirty="0" smtClean="0">
                <a:solidFill>
                  <a:schemeClr val="accent2"/>
                </a:solidFill>
              </a:rPr>
              <a:t>  </a:t>
            </a:r>
            <a:r>
              <a:rPr lang="tr-TR" b="1" dirty="0" err="1" smtClean="0">
                <a:solidFill>
                  <a:schemeClr val="accent2"/>
                </a:solidFill>
              </a:rPr>
              <a:t>area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endParaRPr lang="tr-TR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9550" y="796925"/>
            <a:ext cx="6183313" cy="526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899592" y="6237312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Okan </a:t>
            </a:r>
            <a:r>
              <a:rPr lang="tr-TR" sz="1000" dirty="0" err="1" smtClean="0"/>
              <a:t>vd</a:t>
            </a:r>
            <a:r>
              <a:rPr lang="tr-TR" sz="1000" dirty="0" smtClean="0"/>
              <a:t>. 2005</a:t>
            </a:r>
            <a:endParaRPr lang="tr-TR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3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8</Words>
  <Application>Microsoft Office PowerPoint</Application>
  <PresentationFormat>Ekran Gösterisi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Default Design</vt:lpstr>
      <vt:lpstr>PowerPoint Sunusu</vt:lpstr>
      <vt:lpstr>PowerPoint Sunusu</vt:lpstr>
      <vt:lpstr>PowerPoint Sunusu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ERGIN</dc:creator>
  <cp:lastModifiedBy>A</cp:lastModifiedBy>
  <cp:revision>73</cp:revision>
  <dcterms:created xsi:type="dcterms:W3CDTF">2009-03-22T16:38:55Z</dcterms:created>
  <dcterms:modified xsi:type="dcterms:W3CDTF">2018-03-02T20:30:54Z</dcterms:modified>
</cp:coreProperties>
</file>