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"/>
  </p:notesMasterIdLst>
  <p:sldIdLst>
    <p:sldId id="256" r:id="rId2"/>
    <p:sldId id="257" r:id="rId3"/>
    <p:sldId id="258" r:id="rId4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0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0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0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0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00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889" autoAdjust="0"/>
    <p:restoredTop sz="90929"/>
  </p:normalViewPr>
  <p:slideViewPr>
    <p:cSldViewPr>
      <p:cViewPr varScale="1">
        <p:scale>
          <a:sx n="68" d="100"/>
          <a:sy n="68" d="100"/>
        </p:scale>
        <p:origin x="1716" y="5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5B17EED-FF86-403B-BE5D-7F2536C1CB68}" type="datetimeFigureOut">
              <a:rPr lang="tr-TR" smtClean="0"/>
              <a:pPr/>
              <a:t>02.03.2018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0CBF133-AD7F-4FB0-86E4-6E954ADDA317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787856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D9577CA-7629-415E-A406-5BBE2DDE15E3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737ED5E-8CB6-4CB5-9159-781A972300D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2B298CD-EDE8-4E4A-80CC-F207A767098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3129BCB-679E-4D91-B21F-44E3673683F4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4A29DDB-4942-4A78-9FDA-1F70ECFFD13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8A095EB-078B-4D97-B277-103FE650767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0515051-CA36-4287-A269-A8EADB46BC04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19B6CBB-13E3-49BB-B543-0361E94D02C8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FBDBF0F-C68A-4DF7-879F-9BE2349B2678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B512396-D69E-4E3B-AF63-2426928F8E5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B15CE5F-716C-468A-9289-22D7E3C74DC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65D25CF7-5A7F-461A-A657-2F4F20DC5FB8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ext Box 2"/>
          <p:cNvSpPr txBox="1">
            <a:spLocks noChangeArrowheads="1"/>
          </p:cNvSpPr>
          <p:nvPr/>
        </p:nvSpPr>
        <p:spPr bwMode="auto">
          <a:xfrm>
            <a:off x="3338289" y="1992313"/>
            <a:ext cx="2299156" cy="1631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tr-TR" b="1" dirty="0" smtClean="0">
                <a:solidFill>
                  <a:schemeClr val="accent2"/>
                </a:solidFill>
                <a:latin typeface="Arial" charset="0"/>
              </a:rPr>
              <a:t>SAHA JEOLOJİSİ</a:t>
            </a:r>
          </a:p>
          <a:p>
            <a:pPr algn="ctr"/>
            <a:endParaRPr lang="tr-TR" b="1" dirty="0">
              <a:solidFill>
                <a:schemeClr val="accent2"/>
              </a:solidFill>
              <a:latin typeface="Arial" charset="0"/>
            </a:endParaRPr>
          </a:p>
          <a:p>
            <a:pPr algn="ctr"/>
            <a:endParaRPr lang="tr-TR" b="1" dirty="0" smtClean="0">
              <a:solidFill>
                <a:schemeClr val="accent2"/>
              </a:solidFill>
              <a:latin typeface="Arial" charset="0"/>
            </a:endParaRPr>
          </a:p>
          <a:p>
            <a:pPr algn="ctr"/>
            <a:endParaRPr lang="tr-TR" b="1" dirty="0">
              <a:solidFill>
                <a:schemeClr val="accent2"/>
              </a:solidFill>
              <a:latin typeface="Arial" charset="0"/>
            </a:endParaRPr>
          </a:p>
          <a:p>
            <a:pPr algn="ctr"/>
            <a:r>
              <a:rPr lang="tr-TR" b="1" dirty="0" err="1" smtClean="0">
                <a:solidFill>
                  <a:schemeClr val="accent2"/>
                </a:solidFill>
              </a:rPr>
              <a:t>Malıbogazı</a:t>
            </a:r>
            <a:r>
              <a:rPr lang="tr-TR" b="1" dirty="0" smtClean="0">
                <a:solidFill>
                  <a:schemeClr val="accent2"/>
                </a:solidFill>
              </a:rPr>
              <a:t>  </a:t>
            </a:r>
            <a:r>
              <a:rPr lang="tr-TR" b="1" dirty="0" err="1" smtClean="0">
                <a:solidFill>
                  <a:schemeClr val="accent2"/>
                </a:solidFill>
              </a:rPr>
              <a:t>area</a:t>
            </a:r>
            <a:r>
              <a:rPr lang="tr-TR" b="1" dirty="0" smtClean="0">
                <a:solidFill>
                  <a:schemeClr val="accent2"/>
                </a:solidFill>
              </a:rPr>
              <a:t> </a:t>
            </a:r>
            <a:endParaRPr lang="tr-TR" b="1" dirty="0">
              <a:solidFill>
                <a:schemeClr val="accent2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79550" y="796925"/>
            <a:ext cx="6183313" cy="5264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2 Metin kutusu"/>
          <p:cNvSpPr txBox="1"/>
          <p:nvPr/>
        </p:nvSpPr>
        <p:spPr>
          <a:xfrm>
            <a:off x="899592" y="6237312"/>
            <a:ext cx="266429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000" dirty="0" smtClean="0"/>
              <a:t>Okan </a:t>
            </a:r>
            <a:r>
              <a:rPr lang="tr-TR" sz="1000" dirty="0" err="1" smtClean="0"/>
              <a:t>vd</a:t>
            </a:r>
            <a:r>
              <a:rPr lang="tr-TR" sz="1000" dirty="0" smtClean="0"/>
              <a:t>. 2005</a:t>
            </a:r>
            <a:endParaRPr lang="tr-TR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6311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Default 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631</TotalTime>
  <Words>8</Words>
  <Application>Microsoft Office PowerPoint</Application>
  <PresentationFormat>Ekran Gösterisi (4:3)</PresentationFormat>
  <Paragraphs>6</Paragraphs>
  <Slides>3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3</vt:i4>
      </vt:variant>
    </vt:vector>
  </HeadingPairs>
  <TitlesOfParts>
    <vt:vector size="7" baseType="lpstr">
      <vt:lpstr>Arial</vt:lpstr>
      <vt:lpstr>Calibri</vt:lpstr>
      <vt:lpstr>Times New Roman</vt:lpstr>
      <vt:lpstr>Default Design</vt:lpstr>
      <vt:lpstr>PowerPoint Sunusu</vt:lpstr>
      <vt:lpstr>PowerPoint Sunusu</vt:lpstr>
      <vt:lpstr>PowerPoint Sunusu</vt:lpstr>
    </vt:vector>
  </TitlesOfParts>
  <Company>.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MUSTAFA ERGIN</dc:creator>
  <cp:lastModifiedBy>A</cp:lastModifiedBy>
  <cp:revision>73</cp:revision>
  <dcterms:created xsi:type="dcterms:W3CDTF">2009-03-22T16:38:55Z</dcterms:created>
  <dcterms:modified xsi:type="dcterms:W3CDTF">2018-03-02T20:30:54Z</dcterms:modified>
</cp:coreProperties>
</file>