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1" r:id="rId3"/>
    <p:sldId id="268" r:id="rId4"/>
    <p:sldId id="269" r:id="rId5"/>
    <p:sldId id="270" r:id="rId6"/>
    <p:sldId id="266" r:id="rId7"/>
    <p:sldId id="267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44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82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01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167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57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573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54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351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05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02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115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193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tr.wikipedia.org/wiki/Kelvin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6074" y="2419541"/>
            <a:ext cx="94661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4800" dirty="0" smtClean="0"/>
              <a:t>The absolute temperature of a gas is found in ° C by adding to the temperature </a:t>
            </a:r>
          </a:p>
          <a:p>
            <a:pPr algn="just"/>
            <a:r>
              <a:rPr lang="tr-TR" sz="4800" dirty="0" smtClean="0"/>
              <a:t>273,15 and is given in K</a:t>
            </a:r>
            <a:r>
              <a:rPr lang="tr-TR" sz="4800" dirty="0" smtClean="0"/>
              <a:t>.</a:t>
            </a:r>
            <a:endParaRPr lang="tr-TR" sz="4800" dirty="0" smtClean="0"/>
          </a:p>
        </p:txBody>
      </p:sp>
    </p:spTree>
    <p:extLst>
      <p:ext uri="{BB962C8B-B14F-4D97-AF65-F5344CB8AC3E}">
        <p14:creationId xmlns:p14="http://schemas.microsoft.com/office/powerpoint/2010/main" val="1780395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7257" y="1930179"/>
            <a:ext cx="6096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4400" dirty="0"/>
              <a:t>However, in cases where very sensitive results are not required, an absolute temperature can be found with ° C + 273.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580152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659909"/>
              </p:ext>
            </p:extLst>
          </p:nvPr>
        </p:nvGraphicFramePr>
        <p:xfrm>
          <a:off x="1709055" y="1417660"/>
          <a:ext cx="9209316" cy="2929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9772"/>
                <a:gridCol w="3069772"/>
                <a:gridCol w="3069772"/>
              </a:tblGrid>
              <a:tr h="266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2800" dirty="0" smtClean="0">
                          <a:effectLst/>
                        </a:rPr>
                        <a:t>Measurement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2800" dirty="0" smtClean="0">
                          <a:effectLst/>
                        </a:rPr>
                        <a:t> 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266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 smtClean="0">
                          <a:effectLst/>
                        </a:rPr>
                        <a:t>Centigrade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 u="none" strike="noStrike" dirty="0" smtClean="0">
                          <a:effectLst/>
                        </a:rPr>
                        <a:t>Fahrenheit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°F = °C × 1.8 + 32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266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 u="none" strike="noStrike" dirty="0" smtClean="0">
                          <a:effectLst/>
                        </a:rPr>
                        <a:t>Fahrenheit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 smtClean="0">
                          <a:effectLst/>
                        </a:rPr>
                        <a:t>Centigrade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°C = (°F – 32) / 1.8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266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 smtClean="0">
                          <a:effectLst/>
                        </a:rPr>
                        <a:t>Centigrade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Kelvin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 K = °C + 273.15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266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 u="none" strike="noStrike" dirty="0">
                          <a:effectLst/>
                          <a:hlinkClick r:id="rId2" tooltip="Kelvin"/>
                        </a:rPr>
                        <a:t>Kelvin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 smtClean="0">
                          <a:effectLst/>
                        </a:rPr>
                        <a:t>Centigrade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>
                          <a:effectLst/>
                        </a:rPr>
                        <a:t>°C =  K – 273.15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9803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2571" y="2006103"/>
            <a:ext cx="6245679" cy="367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349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5999" y="1788663"/>
            <a:ext cx="72389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3600" b="1" dirty="0"/>
              <a:t>Example : </a:t>
            </a:r>
            <a:r>
              <a:rPr lang="tr-TR" sz="3600" dirty="0"/>
              <a:t>Sodium chloride melts at 801 ° C and boils at 1465 ° C. What are the values of these temperatures in Kelvin?</a:t>
            </a:r>
          </a:p>
        </p:txBody>
      </p:sp>
    </p:spTree>
    <p:extLst>
      <p:ext uri="{BB962C8B-B14F-4D97-AF65-F5344CB8AC3E}">
        <p14:creationId xmlns:p14="http://schemas.microsoft.com/office/powerpoint/2010/main" val="1247892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1694" y="2063464"/>
            <a:ext cx="776200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4000" dirty="0" smtClean="0"/>
          </a:p>
          <a:p>
            <a:pPr algn="just"/>
            <a:r>
              <a:rPr lang="tr-TR" sz="4000" b="1" dirty="0" smtClean="0"/>
              <a:t>Solution : </a:t>
            </a:r>
            <a:r>
              <a:rPr lang="tr-TR" sz="4000" dirty="0" smtClean="0"/>
              <a:t>According to the information given, the sodium chloride melts at 801 + 273 = 1074 K and boils at 1465 + 273 = 1738 K.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688351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74668" y="1530248"/>
            <a:ext cx="900891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4000" dirty="0" smtClean="0"/>
              <a:t>GAS LAWS</a:t>
            </a:r>
          </a:p>
          <a:p>
            <a:pPr algn="just"/>
            <a:endParaRPr lang="tr-TR" sz="4000" dirty="0" smtClean="0"/>
          </a:p>
          <a:p>
            <a:pPr algn="just"/>
            <a:r>
              <a:rPr lang="tr-TR" sz="4000" dirty="0" smtClean="0"/>
              <a:t>As a result of long studies dealing with gases, a number of laws have been developed to explain their behavior. Unaware of these laws or the equations expressing them</a:t>
            </a:r>
          </a:p>
          <a:p>
            <a:pPr algn="just"/>
            <a:r>
              <a:rPr lang="tr-TR" sz="4000" dirty="0" smtClean="0"/>
              <a:t>any one witnesses its effects in daily life.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01298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6372" y="1378020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tr-TR" sz="4000" dirty="0"/>
              <a:t>For example, many people know that an aerosol can explode when heated. Before switching to gas laws, it is worth mentioning the gas pressure mentioned in all these laws.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282482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219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GASES</dc:title>
  <dc:creator>kullanicii</dc:creator>
  <cp:lastModifiedBy>kullanicii</cp:lastModifiedBy>
  <cp:revision>6</cp:revision>
  <dcterms:created xsi:type="dcterms:W3CDTF">2018-11-30T07:23:57Z</dcterms:created>
  <dcterms:modified xsi:type="dcterms:W3CDTF">2019-02-26T07:47:58Z</dcterms:modified>
</cp:coreProperties>
</file>