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9.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2" name="İçerik Yer Tutucusu 31">
            <a:extLst>
              <a:ext uri="{FF2B5EF4-FFF2-40B4-BE49-F238E27FC236}">
                <a16:creationId xmlns:a16="http://schemas.microsoft.com/office/drawing/2014/main" id="{6CCE7B64-B078-4496-A25B-A83288BAEF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23649"/>
            <a:ext cx="10515600" cy="2755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6" name="İçerik Yer Tutucusu 35">
            <a:extLst>
              <a:ext uri="{FF2B5EF4-FFF2-40B4-BE49-F238E27FC236}">
                <a16:creationId xmlns:a16="http://schemas.microsoft.com/office/drawing/2014/main" id="{60B6ABC6-E440-4292-9A75-B5F42810C8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2905"/>
            <a:ext cx="10515600" cy="433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İçerik Yer Tutucusu 37">
            <a:extLst>
              <a:ext uri="{FF2B5EF4-FFF2-40B4-BE49-F238E27FC236}">
                <a16:creationId xmlns:a16="http://schemas.microsoft.com/office/drawing/2014/main" id="{E1F258A7-A4AF-4035-8DD9-1D407DF8C5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74091"/>
            <a:ext cx="10515600" cy="3654405"/>
          </a:xfrm>
          <a:prstGeom prst="rect">
            <a:avLst/>
          </a:prstGeom>
        </p:spPr>
      </p:pic>
      <p:pic>
        <p:nvPicPr>
          <p:cNvPr id="39" name="Resim 38">
            <a:extLst>
              <a:ext uri="{FF2B5EF4-FFF2-40B4-BE49-F238E27FC236}">
                <a16:creationId xmlns:a16="http://schemas.microsoft.com/office/drawing/2014/main" id="{0FE7B0D5-D43D-48EF-92C2-FA2661EEE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985" y="757570"/>
            <a:ext cx="6096000" cy="141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İçerik Yer Tutucusu 35">
            <a:extLst>
              <a:ext uri="{FF2B5EF4-FFF2-40B4-BE49-F238E27FC236}">
                <a16:creationId xmlns:a16="http://schemas.microsoft.com/office/drawing/2014/main" id="{94B79F94-8F0E-40C9-8037-BFC4069A11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624" y="1825625"/>
            <a:ext cx="10144751" cy="4351338"/>
          </a:xfrm>
          <a:prstGeom prst="rect">
            <a:avLst/>
          </a:prstGeom>
        </p:spPr>
      </p:pic>
      <p:pic>
        <p:nvPicPr>
          <p:cNvPr id="37" name="Resim 36">
            <a:extLst>
              <a:ext uri="{FF2B5EF4-FFF2-40B4-BE49-F238E27FC236}">
                <a16:creationId xmlns:a16="http://schemas.microsoft.com/office/drawing/2014/main" id="{3F165E76-0412-4303-91B2-FC246903A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2569" y="76562"/>
            <a:ext cx="7514492" cy="174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" name="İçerik Yer Tutucusu 12">
            <a:extLst>
              <a:ext uri="{FF2B5EF4-FFF2-40B4-BE49-F238E27FC236}">
                <a16:creationId xmlns:a16="http://schemas.microsoft.com/office/drawing/2014/main" id="{C0DB7129-A59A-4CEA-94B0-697CF930C0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3706" y="2353163"/>
            <a:ext cx="894458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924FC8-0623-4844-8E65-D4534ED2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69D3B353-7511-4813-A7DA-64DB10F06E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6461" y="1690688"/>
            <a:ext cx="10515600" cy="399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537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B9D0C8-6F96-4366-9A65-4F1701D42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71F9CED3-83ED-4775-ADD8-338B899BE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8409" y="1825625"/>
            <a:ext cx="887518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0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8B0C96-EDA0-47E1-92CA-A3C1BCBA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442E77B4-9DC7-4BFC-952E-CD449BC85A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115" y="1825625"/>
            <a:ext cx="812577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9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</Words>
  <Application>Microsoft Office PowerPoint</Application>
  <PresentationFormat>Geniş ekran</PresentationFormat>
  <Paragraphs>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11</cp:revision>
  <dcterms:created xsi:type="dcterms:W3CDTF">2023-01-03T16:36:10Z</dcterms:created>
  <dcterms:modified xsi:type="dcterms:W3CDTF">2023-01-03T17:03:11Z</dcterms:modified>
</cp:coreProperties>
</file>