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71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28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4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16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3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62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67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8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12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2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5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259E-500D-444D-94D2-A535DAB99CE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7A00-82E4-4921-BE83-6C35CC0C51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84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31" y="149470"/>
            <a:ext cx="11684977" cy="656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09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0"/>
            <a:ext cx="12077700" cy="67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5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92" y="69240"/>
            <a:ext cx="12068908" cy="678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12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24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1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23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5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1</cp:revision>
  <dcterms:created xsi:type="dcterms:W3CDTF">2019-04-18T10:26:58Z</dcterms:created>
  <dcterms:modified xsi:type="dcterms:W3CDTF">2019-04-18T10:32:33Z</dcterms:modified>
</cp:coreProperties>
</file>