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259E-500D-444D-94D2-A535DAB99CE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7A00-82E4-4921-BE83-6C35CC0C51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715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259E-500D-444D-94D2-A535DAB99CE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7A00-82E4-4921-BE83-6C35CC0C51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4283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259E-500D-444D-94D2-A535DAB99CE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7A00-82E4-4921-BE83-6C35CC0C51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49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259E-500D-444D-94D2-A535DAB99CE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7A00-82E4-4921-BE83-6C35CC0C51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4162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259E-500D-444D-94D2-A535DAB99CE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7A00-82E4-4921-BE83-6C35CC0C51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53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259E-500D-444D-94D2-A535DAB99CE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7A00-82E4-4921-BE83-6C35CC0C51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6620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259E-500D-444D-94D2-A535DAB99CE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7A00-82E4-4921-BE83-6C35CC0C51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8678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259E-500D-444D-94D2-A535DAB99CE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7A00-82E4-4921-BE83-6C35CC0C51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86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259E-500D-444D-94D2-A535DAB99CE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7A00-82E4-4921-BE83-6C35CC0C51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122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259E-500D-444D-94D2-A535DAB99CE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7A00-82E4-4921-BE83-6C35CC0C51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24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259E-500D-444D-94D2-A535DAB99CE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7A00-82E4-4921-BE83-6C35CC0C51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457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8259E-500D-444D-94D2-A535DAB99CE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D7A00-82E4-4921-BE83-6C35CC0C51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4842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431" y="149470"/>
            <a:ext cx="11684977" cy="6567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090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" y="0"/>
            <a:ext cx="12077700" cy="6734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651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92" y="69240"/>
            <a:ext cx="12068908" cy="678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127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245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62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19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623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" y="0"/>
            <a:ext cx="121919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159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Geniş ekran</PresentationFormat>
  <Paragraphs>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user5</dc:creator>
  <cp:lastModifiedBy>user5</cp:lastModifiedBy>
  <cp:revision>1</cp:revision>
  <dcterms:created xsi:type="dcterms:W3CDTF">2019-04-18T10:26:58Z</dcterms:created>
  <dcterms:modified xsi:type="dcterms:W3CDTF">2019-04-18T10:32:33Z</dcterms:modified>
</cp:coreProperties>
</file>