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6183C3-D2F0-4496-B5EC-FDAEEC20B2CD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925B892-EEF7-47DF-98A9-5EE89DD68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Halı Üretiminde Kullanılan Araç Gereçler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Tezgahlar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Sarma</a:t>
            </a:r>
          </a:p>
          <a:p>
            <a:r>
              <a:rPr lang="tr-TR" dirty="0" smtClean="0"/>
              <a:t>Germe</a:t>
            </a:r>
          </a:p>
          <a:p>
            <a:endParaRPr lang="tr-TR" dirty="0"/>
          </a:p>
          <a:p>
            <a:r>
              <a:rPr lang="tr-TR" dirty="0" smtClean="0"/>
              <a:t>Yüksek </a:t>
            </a:r>
          </a:p>
          <a:p>
            <a:r>
              <a:rPr lang="tr-TR" dirty="0" smtClean="0"/>
              <a:t>Çukur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Makas </a:t>
            </a:r>
          </a:p>
          <a:p>
            <a:r>
              <a:rPr lang="tr-TR" dirty="0" smtClean="0"/>
              <a:t>Kirkit</a:t>
            </a:r>
          </a:p>
          <a:p>
            <a:r>
              <a:rPr lang="tr-TR" dirty="0" smtClean="0"/>
              <a:t>Bıçak</a:t>
            </a:r>
          </a:p>
          <a:p>
            <a:r>
              <a:rPr lang="tr-TR" dirty="0" smtClean="0"/>
              <a:t>Çözgü ipliği</a:t>
            </a:r>
          </a:p>
          <a:p>
            <a:r>
              <a:rPr lang="tr-TR" smtClean="0"/>
              <a:t>Atkı ipliği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</TotalTime>
  <Words>17</Words>
  <Application>Microsoft Office PowerPoint</Application>
  <PresentationFormat>Ekran Gösterisi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Canlı</vt:lpstr>
      <vt:lpstr>Halı Üretiminde Kullanılan Araç Gereçler</vt:lpstr>
      <vt:lpstr>Tezgahlar 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Halı Üretiminde Kullanılan Araç Gereçler</dc:title>
  <dc:creator>Kullanıcı123</dc:creator>
  <cp:lastModifiedBy>Kullanıcı123</cp:lastModifiedBy>
  <cp:revision>2</cp:revision>
  <dcterms:created xsi:type="dcterms:W3CDTF">2017-06-13T13:20:28Z</dcterms:created>
  <dcterms:modified xsi:type="dcterms:W3CDTF">2017-06-14T06:21:33Z</dcterms:modified>
</cp:coreProperties>
</file>