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8" r:id="rId2"/>
    <p:sldId id="260" r:id="rId3"/>
    <p:sldId id="259" r:id="rId4"/>
    <p:sldId id="261" r:id="rId5"/>
    <p:sldId id="262" r:id="rId6"/>
    <p:sldId id="263" r:id="rId7"/>
    <p:sldId id="264" r:id="rId8"/>
    <p:sldId id="265"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4FB6CF-C7D7-457C-80FC-26E6928BCA65}"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3C7BEC81-BB46-4833-BBB3-E7207747A32A}">
      <dgm:prSet phldrT="[Metin]" custT="1"/>
      <dgm:spPr/>
      <dgm:t>
        <a:bodyPr/>
        <a:lstStyle/>
        <a:p>
          <a:r>
            <a:rPr lang="tr-TR" sz="2400" b="1" dirty="0" smtClean="0"/>
            <a:t>Borç İlişkisini Sona Erdiren Sebepler</a:t>
          </a:r>
          <a:endParaRPr lang="tr-TR" sz="2400" b="1" dirty="0"/>
        </a:p>
      </dgm:t>
    </dgm:pt>
    <dgm:pt modelId="{EF76B87B-4824-4685-906C-4F82CF3B7173}" type="parTrans" cxnId="{B76BD5C7-9435-463B-8738-A4D33AE3CD3C}">
      <dgm:prSet/>
      <dgm:spPr/>
      <dgm:t>
        <a:bodyPr/>
        <a:lstStyle/>
        <a:p>
          <a:endParaRPr lang="tr-TR"/>
        </a:p>
      </dgm:t>
    </dgm:pt>
    <dgm:pt modelId="{4E03EB7B-935B-49B3-8DB4-49AFFBBD8AC2}" type="sibTrans" cxnId="{B76BD5C7-9435-463B-8738-A4D33AE3CD3C}">
      <dgm:prSet/>
      <dgm:spPr/>
      <dgm:t>
        <a:bodyPr/>
        <a:lstStyle/>
        <a:p>
          <a:endParaRPr lang="tr-TR"/>
        </a:p>
      </dgm:t>
    </dgm:pt>
    <dgm:pt modelId="{E42AEA74-FA4E-4544-ACF7-6EEA568509D4}">
      <dgm:prSet phldrT="[Metin]"/>
      <dgm:spPr>
        <a:blipFill rotWithShape="0">
          <a:blip xmlns:r="http://schemas.openxmlformats.org/officeDocument/2006/relationships" r:embed="rId1"/>
          <a:tile tx="0" ty="0" sx="100000" sy="100000" flip="none" algn="tl"/>
        </a:blipFill>
      </dgm:spPr>
      <dgm:t>
        <a:bodyPr/>
        <a:lstStyle/>
        <a:p>
          <a:r>
            <a:rPr lang="tr-TR" dirty="0" smtClean="0"/>
            <a:t>İfa</a:t>
          </a:r>
          <a:endParaRPr lang="tr-TR" dirty="0"/>
        </a:p>
      </dgm:t>
    </dgm:pt>
    <dgm:pt modelId="{88213BF7-BF15-453F-A4DF-AC088EB89291}" type="parTrans" cxnId="{F65A0842-B3D1-4A86-A2A3-032F6B3CF048}">
      <dgm:prSet/>
      <dgm:spPr/>
      <dgm:t>
        <a:bodyPr/>
        <a:lstStyle/>
        <a:p>
          <a:endParaRPr lang="tr-TR"/>
        </a:p>
      </dgm:t>
    </dgm:pt>
    <dgm:pt modelId="{2CC49E16-A971-4193-9E8E-8F26ACDC5687}" type="sibTrans" cxnId="{F65A0842-B3D1-4A86-A2A3-032F6B3CF048}">
      <dgm:prSet/>
      <dgm:spPr/>
      <dgm:t>
        <a:bodyPr/>
        <a:lstStyle/>
        <a:p>
          <a:endParaRPr lang="tr-TR"/>
        </a:p>
      </dgm:t>
    </dgm:pt>
    <dgm:pt modelId="{E6CCEAEE-5903-4DA5-81FB-684440071C77}">
      <dgm:prSet phldrT="[Metin]"/>
      <dgm:spPr/>
      <dgm:t>
        <a:bodyPr/>
        <a:lstStyle/>
        <a:p>
          <a:r>
            <a:rPr lang="tr-TR" dirty="0" smtClean="0"/>
            <a:t>Bozma Sözleşmesi</a:t>
          </a:r>
          <a:endParaRPr lang="tr-TR" dirty="0"/>
        </a:p>
      </dgm:t>
    </dgm:pt>
    <dgm:pt modelId="{EB3ADB47-36AE-49A3-A7B5-5291A3A56C08}" type="parTrans" cxnId="{1A65805B-E085-4D13-BD66-32CDF95DC8EB}">
      <dgm:prSet/>
      <dgm:spPr/>
      <dgm:t>
        <a:bodyPr/>
        <a:lstStyle/>
        <a:p>
          <a:endParaRPr lang="tr-TR"/>
        </a:p>
      </dgm:t>
    </dgm:pt>
    <dgm:pt modelId="{53E3733C-3151-45E7-B3B4-A1CA7A5CC25E}" type="sibTrans" cxnId="{1A65805B-E085-4D13-BD66-32CDF95DC8EB}">
      <dgm:prSet/>
      <dgm:spPr/>
      <dgm:t>
        <a:bodyPr/>
        <a:lstStyle/>
        <a:p>
          <a:endParaRPr lang="tr-TR"/>
        </a:p>
      </dgm:t>
    </dgm:pt>
    <dgm:pt modelId="{7165AD84-398D-4D63-9585-038CF3CD052B}">
      <dgm:prSet phldrT="[Metin]"/>
      <dgm:spPr/>
      <dgm:t>
        <a:bodyPr/>
        <a:lstStyle/>
        <a:p>
          <a:r>
            <a:rPr lang="tr-TR" dirty="0" smtClean="0"/>
            <a:t>Fesih</a:t>
          </a:r>
          <a:endParaRPr lang="tr-TR" dirty="0"/>
        </a:p>
      </dgm:t>
    </dgm:pt>
    <dgm:pt modelId="{6A581DCA-110F-45A8-AB4F-1123FBC37232}" type="parTrans" cxnId="{7114AC20-D52B-4C46-B1BD-0642D65D7087}">
      <dgm:prSet/>
      <dgm:spPr/>
      <dgm:t>
        <a:bodyPr/>
        <a:lstStyle/>
        <a:p>
          <a:endParaRPr lang="tr-TR"/>
        </a:p>
      </dgm:t>
    </dgm:pt>
    <dgm:pt modelId="{DF3C2880-D60A-4101-8648-1FC4E1F3845D}" type="sibTrans" cxnId="{7114AC20-D52B-4C46-B1BD-0642D65D7087}">
      <dgm:prSet/>
      <dgm:spPr/>
      <dgm:t>
        <a:bodyPr/>
        <a:lstStyle/>
        <a:p>
          <a:endParaRPr lang="tr-TR"/>
        </a:p>
      </dgm:t>
    </dgm:pt>
    <dgm:pt modelId="{4C33A80B-B361-415A-BE1A-D4601F7E8D58}">
      <dgm:prSet phldrT="[Metin]"/>
      <dgm:spPr/>
      <dgm:t>
        <a:bodyPr/>
        <a:lstStyle/>
        <a:p>
          <a:r>
            <a:rPr lang="tr-TR" dirty="0" smtClean="0"/>
            <a:t>Geri Alma</a:t>
          </a:r>
          <a:endParaRPr lang="tr-TR" dirty="0"/>
        </a:p>
      </dgm:t>
    </dgm:pt>
    <dgm:pt modelId="{3F63E6B9-437F-49B1-AFA2-DEC59DF84040}" type="parTrans" cxnId="{18CDABE6-0393-4EA0-AA24-5DE5E420D623}">
      <dgm:prSet/>
      <dgm:spPr/>
      <dgm:t>
        <a:bodyPr/>
        <a:lstStyle/>
        <a:p>
          <a:endParaRPr lang="tr-TR"/>
        </a:p>
      </dgm:t>
    </dgm:pt>
    <dgm:pt modelId="{A8204C27-404E-4B4C-927C-8BAA45339BF4}" type="sibTrans" cxnId="{18CDABE6-0393-4EA0-AA24-5DE5E420D623}">
      <dgm:prSet/>
      <dgm:spPr/>
      <dgm:t>
        <a:bodyPr/>
        <a:lstStyle/>
        <a:p>
          <a:endParaRPr lang="tr-TR"/>
        </a:p>
      </dgm:t>
    </dgm:pt>
    <dgm:pt modelId="{51DBF227-A0AB-48F1-97F8-3CBBCB7951AD}">
      <dgm:prSet phldrT="[Metin]"/>
      <dgm:spPr/>
      <dgm:t>
        <a:bodyPr/>
        <a:lstStyle/>
        <a:p>
          <a:r>
            <a:rPr lang="tr-TR" dirty="0" smtClean="0"/>
            <a:t>Dönme</a:t>
          </a:r>
          <a:endParaRPr lang="tr-TR" dirty="0"/>
        </a:p>
      </dgm:t>
    </dgm:pt>
    <dgm:pt modelId="{F5010407-B39B-43DA-870D-88AD48A2D52A}" type="parTrans" cxnId="{B4B97DF3-3D53-4FF6-8343-0215EE469125}">
      <dgm:prSet/>
      <dgm:spPr/>
      <dgm:t>
        <a:bodyPr/>
        <a:lstStyle/>
        <a:p>
          <a:endParaRPr lang="tr-TR"/>
        </a:p>
      </dgm:t>
    </dgm:pt>
    <dgm:pt modelId="{F7C94CB2-5684-4659-A76A-59D23034BE09}" type="sibTrans" cxnId="{B4B97DF3-3D53-4FF6-8343-0215EE469125}">
      <dgm:prSet/>
      <dgm:spPr/>
      <dgm:t>
        <a:bodyPr/>
        <a:lstStyle/>
        <a:p>
          <a:endParaRPr lang="tr-TR"/>
        </a:p>
      </dgm:t>
    </dgm:pt>
    <dgm:pt modelId="{0DEE2C84-D852-4958-B525-01B0F207259E}">
      <dgm:prSet phldrT="[Metin]">
        <dgm:style>
          <a:lnRef idx="2">
            <a:schemeClr val="accent2"/>
          </a:lnRef>
          <a:fillRef idx="1">
            <a:schemeClr val="lt1"/>
          </a:fillRef>
          <a:effectRef idx="0">
            <a:schemeClr val="accent2"/>
          </a:effectRef>
          <a:fontRef idx="minor">
            <a:schemeClr val="dk1"/>
          </a:fontRef>
        </dgm:style>
      </dgm:prSet>
      <dgm:spPr>
        <a:blipFill rotWithShape="0">
          <a:blip xmlns:r="http://schemas.openxmlformats.org/officeDocument/2006/relationships" r:embed="rId1"/>
          <a:tile tx="0" ty="0" sx="100000" sy="100000" flip="none" algn="tl"/>
        </a:blipFill>
      </dgm:spPr>
      <dgm:t>
        <a:bodyPr/>
        <a:lstStyle/>
        <a:p>
          <a:r>
            <a:rPr lang="tr-TR" dirty="0" smtClean="0"/>
            <a:t>İptal</a:t>
          </a:r>
          <a:endParaRPr lang="tr-TR" dirty="0"/>
        </a:p>
      </dgm:t>
    </dgm:pt>
    <dgm:pt modelId="{FC489795-A232-4678-9934-150EA94EDFEA}" type="parTrans" cxnId="{402BDAB7-3B07-4882-BD06-1ECBDFAE6AAB}">
      <dgm:prSet/>
      <dgm:spPr/>
      <dgm:t>
        <a:bodyPr/>
        <a:lstStyle/>
        <a:p>
          <a:endParaRPr lang="tr-TR"/>
        </a:p>
      </dgm:t>
    </dgm:pt>
    <dgm:pt modelId="{16C75CA1-F7A6-4C43-A6C8-45C37733C535}" type="sibTrans" cxnId="{402BDAB7-3B07-4882-BD06-1ECBDFAE6AAB}">
      <dgm:prSet/>
      <dgm:spPr/>
      <dgm:t>
        <a:bodyPr/>
        <a:lstStyle/>
        <a:p>
          <a:endParaRPr lang="tr-TR"/>
        </a:p>
      </dgm:t>
    </dgm:pt>
    <dgm:pt modelId="{B19E60C9-EC21-470D-9102-7BBAE2C40952}" type="pres">
      <dgm:prSet presAssocID="{734FB6CF-C7D7-457C-80FC-26E6928BCA65}" presName="diagram" presStyleCnt="0">
        <dgm:presLayoutVars>
          <dgm:chPref val="1"/>
          <dgm:dir/>
          <dgm:animOne val="branch"/>
          <dgm:animLvl val="lvl"/>
          <dgm:resizeHandles val="exact"/>
        </dgm:presLayoutVars>
      </dgm:prSet>
      <dgm:spPr/>
      <dgm:t>
        <a:bodyPr/>
        <a:lstStyle/>
        <a:p>
          <a:endParaRPr lang="tr-TR"/>
        </a:p>
      </dgm:t>
    </dgm:pt>
    <dgm:pt modelId="{ADF0A28C-5DEE-4EB8-9A3F-88DFD58D9E24}" type="pres">
      <dgm:prSet presAssocID="{3C7BEC81-BB46-4833-BBB3-E7207747A32A}" presName="root1" presStyleCnt="0"/>
      <dgm:spPr/>
      <dgm:t>
        <a:bodyPr/>
        <a:lstStyle/>
        <a:p>
          <a:endParaRPr lang="tr-TR"/>
        </a:p>
      </dgm:t>
    </dgm:pt>
    <dgm:pt modelId="{E0E09C2C-9F39-4DCF-BA6F-4B71AFE70962}" type="pres">
      <dgm:prSet presAssocID="{3C7BEC81-BB46-4833-BBB3-E7207747A32A}" presName="LevelOneTextNode" presStyleLbl="node0" presStyleIdx="0" presStyleCnt="1" custScaleX="192787" custScaleY="200844">
        <dgm:presLayoutVars>
          <dgm:chPref val="3"/>
        </dgm:presLayoutVars>
      </dgm:prSet>
      <dgm:spPr/>
      <dgm:t>
        <a:bodyPr/>
        <a:lstStyle/>
        <a:p>
          <a:endParaRPr lang="tr-TR"/>
        </a:p>
      </dgm:t>
    </dgm:pt>
    <dgm:pt modelId="{1B7080DA-08AE-4F0A-A6AC-0D587C41A657}" type="pres">
      <dgm:prSet presAssocID="{3C7BEC81-BB46-4833-BBB3-E7207747A32A}" presName="level2hierChild" presStyleCnt="0"/>
      <dgm:spPr/>
      <dgm:t>
        <a:bodyPr/>
        <a:lstStyle/>
        <a:p>
          <a:endParaRPr lang="tr-TR"/>
        </a:p>
      </dgm:t>
    </dgm:pt>
    <dgm:pt modelId="{6BDAE4E9-9259-4AA7-8CFA-D73F1B55862F}" type="pres">
      <dgm:prSet presAssocID="{88213BF7-BF15-453F-A4DF-AC088EB89291}" presName="conn2-1" presStyleLbl="parChTrans1D2" presStyleIdx="0" presStyleCnt="6"/>
      <dgm:spPr/>
      <dgm:t>
        <a:bodyPr/>
        <a:lstStyle/>
        <a:p>
          <a:endParaRPr lang="tr-TR"/>
        </a:p>
      </dgm:t>
    </dgm:pt>
    <dgm:pt modelId="{7CE3FBD7-6C03-49C0-B985-3D5AA0D83283}" type="pres">
      <dgm:prSet presAssocID="{88213BF7-BF15-453F-A4DF-AC088EB89291}" presName="connTx" presStyleLbl="parChTrans1D2" presStyleIdx="0" presStyleCnt="6"/>
      <dgm:spPr/>
      <dgm:t>
        <a:bodyPr/>
        <a:lstStyle/>
        <a:p>
          <a:endParaRPr lang="tr-TR"/>
        </a:p>
      </dgm:t>
    </dgm:pt>
    <dgm:pt modelId="{690D094F-3D12-4C3A-946B-4B345CE97121}" type="pres">
      <dgm:prSet presAssocID="{E42AEA74-FA4E-4544-ACF7-6EEA568509D4}" presName="root2" presStyleCnt="0"/>
      <dgm:spPr/>
      <dgm:t>
        <a:bodyPr/>
        <a:lstStyle/>
        <a:p>
          <a:endParaRPr lang="tr-TR"/>
        </a:p>
      </dgm:t>
    </dgm:pt>
    <dgm:pt modelId="{864C3296-DCA2-4D7C-9AC3-0B496C0FFBAA}" type="pres">
      <dgm:prSet presAssocID="{E42AEA74-FA4E-4544-ACF7-6EEA568509D4}" presName="LevelTwoTextNode" presStyleLbl="node2" presStyleIdx="0" presStyleCnt="6">
        <dgm:presLayoutVars>
          <dgm:chPref val="3"/>
        </dgm:presLayoutVars>
      </dgm:prSet>
      <dgm:spPr/>
      <dgm:t>
        <a:bodyPr/>
        <a:lstStyle/>
        <a:p>
          <a:endParaRPr lang="tr-TR"/>
        </a:p>
      </dgm:t>
    </dgm:pt>
    <dgm:pt modelId="{1C23C949-7332-4602-B874-F1CB257E4749}" type="pres">
      <dgm:prSet presAssocID="{E42AEA74-FA4E-4544-ACF7-6EEA568509D4}" presName="level3hierChild" presStyleCnt="0"/>
      <dgm:spPr/>
      <dgm:t>
        <a:bodyPr/>
        <a:lstStyle/>
        <a:p>
          <a:endParaRPr lang="tr-TR"/>
        </a:p>
      </dgm:t>
    </dgm:pt>
    <dgm:pt modelId="{FFEFE4EE-455F-4C72-A4C3-2E766F5FBBA0}" type="pres">
      <dgm:prSet presAssocID="{EB3ADB47-36AE-49A3-A7B5-5291A3A56C08}" presName="conn2-1" presStyleLbl="parChTrans1D2" presStyleIdx="1" presStyleCnt="6"/>
      <dgm:spPr/>
      <dgm:t>
        <a:bodyPr/>
        <a:lstStyle/>
        <a:p>
          <a:endParaRPr lang="tr-TR"/>
        </a:p>
      </dgm:t>
    </dgm:pt>
    <dgm:pt modelId="{B2DADA60-326D-42AE-994F-BA858327A57C}" type="pres">
      <dgm:prSet presAssocID="{EB3ADB47-36AE-49A3-A7B5-5291A3A56C08}" presName="connTx" presStyleLbl="parChTrans1D2" presStyleIdx="1" presStyleCnt="6"/>
      <dgm:spPr/>
      <dgm:t>
        <a:bodyPr/>
        <a:lstStyle/>
        <a:p>
          <a:endParaRPr lang="tr-TR"/>
        </a:p>
      </dgm:t>
    </dgm:pt>
    <dgm:pt modelId="{958A112F-E52D-4014-9F1B-3BFD7B1A877C}" type="pres">
      <dgm:prSet presAssocID="{E6CCEAEE-5903-4DA5-81FB-684440071C77}" presName="root2" presStyleCnt="0"/>
      <dgm:spPr/>
      <dgm:t>
        <a:bodyPr/>
        <a:lstStyle/>
        <a:p>
          <a:endParaRPr lang="tr-TR"/>
        </a:p>
      </dgm:t>
    </dgm:pt>
    <dgm:pt modelId="{73212331-0489-497B-8958-5CE266BC1A46}" type="pres">
      <dgm:prSet presAssocID="{E6CCEAEE-5903-4DA5-81FB-684440071C77}" presName="LevelTwoTextNode" presStyleLbl="node2" presStyleIdx="1" presStyleCnt="6">
        <dgm:presLayoutVars>
          <dgm:chPref val="3"/>
        </dgm:presLayoutVars>
      </dgm:prSet>
      <dgm:spPr/>
      <dgm:t>
        <a:bodyPr/>
        <a:lstStyle/>
        <a:p>
          <a:endParaRPr lang="tr-TR"/>
        </a:p>
      </dgm:t>
    </dgm:pt>
    <dgm:pt modelId="{7518A71F-B224-49EA-9882-BD653E708058}" type="pres">
      <dgm:prSet presAssocID="{E6CCEAEE-5903-4DA5-81FB-684440071C77}" presName="level3hierChild" presStyleCnt="0"/>
      <dgm:spPr/>
      <dgm:t>
        <a:bodyPr/>
        <a:lstStyle/>
        <a:p>
          <a:endParaRPr lang="tr-TR"/>
        </a:p>
      </dgm:t>
    </dgm:pt>
    <dgm:pt modelId="{23B58338-4D1F-48F1-B98B-663E8F8DF32E}" type="pres">
      <dgm:prSet presAssocID="{6A581DCA-110F-45A8-AB4F-1123FBC37232}" presName="conn2-1" presStyleLbl="parChTrans1D2" presStyleIdx="2" presStyleCnt="6"/>
      <dgm:spPr/>
      <dgm:t>
        <a:bodyPr/>
        <a:lstStyle/>
        <a:p>
          <a:endParaRPr lang="tr-TR"/>
        </a:p>
      </dgm:t>
    </dgm:pt>
    <dgm:pt modelId="{4593D767-D6B7-4933-817D-6F362BB35626}" type="pres">
      <dgm:prSet presAssocID="{6A581DCA-110F-45A8-AB4F-1123FBC37232}" presName="connTx" presStyleLbl="parChTrans1D2" presStyleIdx="2" presStyleCnt="6"/>
      <dgm:spPr/>
      <dgm:t>
        <a:bodyPr/>
        <a:lstStyle/>
        <a:p>
          <a:endParaRPr lang="tr-TR"/>
        </a:p>
      </dgm:t>
    </dgm:pt>
    <dgm:pt modelId="{35897489-C298-4726-82C4-A2C32A8C8B92}" type="pres">
      <dgm:prSet presAssocID="{7165AD84-398D-4D63-9585-038CF3CD052B}" presName="root2" presStyleCnt="0"/>
      <dgm:spPr/>
      <dgm:t>
        <a:bodyPr/>
        <a:lstStyle/>
        <a:p>
          <a:endParaRPr lang="tr-TR"/>
        </a:p>
      </dgm:t>
    </dgm:pt>
    <dgm:pt modelId="{FD5E2A4C-37C6-485A-A879-846D6FD7240D}" type="pres">
      <dgm:prSet presAssocID="{7165AD84-398D-4D63-9585-038CF3CD052B}" presName="LevelTwoTextNode" presStyleLbl="node2" presStyleIdx="2" presStyleCnt="6">
        <dgm:presLayoutVars>
          <dgm:chPref val="3"/>
        </dgm:presLayoutVars>
      </dgm:prSet>
      <dgm:spPr/>
      <dgm:t>
        <a:bodyPr/>
        <a:lstStyle/>
        <a:p>
          <a:endParaRPr lang="tr-TR"/>
        </a:p>
      </dgm:t>
    </dgm:pt>
    <dgm:pt modelId="{68CAA549-F3DF-402F-A919-6540053F8D92}" type="pres">
      <dgm:prSet presAssocID="{7165AD84-398D-4D63-9585-038CF3CD052B}" presName="level3hierChild" presStyleCnt="0"/>
      <dgm:spPr/>
      <dgm:t>
        <a:bodyPr/>
        <a:lstStyle/>
        <a:p>
          <a:endParaRPr lang="tr-TR"/>
        </a:p>
      </dgm:t>
    </dgm:pt>
    <dgm:pt modelId="{4B8DEBA5-65B3-4DB3-830B-C52EA1C085F2}" type="pres">
      <dgm:prSet presAssocID="{3F63E6B9-437F-49B1-AFA2-DEC59DF84040}" presName="conn2-1" presStyleLbl="parChTrans1D2" presStyleIdx="3" presStyleCnt="6"/>
      <dgm:spPr/>
      <dgm:t>
        <a:bodyPr/>
        <a:lstStyle/>
        <a:p>
          <a:endParaRPr lang="tr-TR"/>
        </a:p>
      </dgm:t>
    </dgm:pt>
    <dgm:pt modelId="{B91B7CF7-B5E1-4D45-97C4-C33A48AA162F}" type="pres">
      <dgm:prSet presAssocID="{3F63E6B9-437F-49B1-AFA2-DEC59DF84040}" presName="connTx" presStyleLbl="parChTrans1D2" presStyleIdx="3" presStyleCnt="6"/>
      <dgm:spPr/>
      <dgm:t>
        <a:bodyPr/>
        <a:lstStyle/>
        <a:p>
          <a:endParaRPr lang="tr-TR"/>
        </a:p>
      </dgm:t>
    </dgm:pt>
    <dgm:pt modelId="{17F01C3F-53D7-4530-A24F-180FAF4153C3}" type="pres">
      <dgm:prSet presAssocID="{4C33A80B-B361-415A-BE1A-D4601F7E8D58}" presName="root2" presStyleCnt="0"/>
      <dgm:spPr/>
      <dgm:t>
        <a:bodyPr/>
        <a:lstStyle/>
        <a:p>
          <a:endParaRPr lang="tr-TR"/>
        </a:p>
      </dgm:t>
    </dgm:pt>
    <dgm:pt modelId="{C038B844-E2EF-4873-990C-85E379811A30}" type="pres">
      <dgm:prSet presAssocID="{4C33A80B-B361-415A-BE1A-D4601F7E8D58}" presName="LevelTwoTextNode" presStyleLbl="node2" presStyleIdx="3" presStyleCnt="6">
        <dgm:presLayoutVars>
          <dgm:chPref val="3"/>
        </dgm:presLayoutVars>
      </dgm:prSet>
      <dgm:spPr/>
      <dgm:t>
        <a:bodyPr/>
        <a:lstStyle/>
        <a:p>
          <a:endParaRPr lang="tr-TR"/>
        </a:p>
      </dgm:t>
    </dgm:pt>
    <dgm:pt modelId="{3F9779D7-5707-4B65-8CE1-3AC4D0843DBD}" type="pres">
      <dgm:prSet presAssocID="{4C33A80B-B361-415A-BE1A-D4601F7E8D58}" presName="level3hierChild" presStyleCnt="0"/>
      <dgm:spPr/>
      <dgm:t>
        <a:bodyPr/>
        <a:lstStyle/>
        <a:p>
          <a:endParaRPr lang="tr-TR"/>
        </a:p>
      </dgm:t>
    </dgm:pt>
    <dgm:pt modelId="{59847E87-0D67-4341-A953-CFDCA5CEA716}" type="pres">
      <dgm:prSet presAssocID="{F5010407-B39B-43DA-870D-88AD48A2D52A}" presName="conn2-1" presStyleLbl="parChTrans1D2" presStyleIdx="4" presStyleCnt="6"/>
      <dgm:spPr/>
      <dgm:t>
        <a:bodyPr/>
        <a:lstStyle/>
        <a:p>
          <a:endParaRPr lang="tr-TR"/>
        </a:p>
      </dgm:t>
    </dgm:pt>
    <dgm:pt modelId="{1BAA6ECA-0B6B-42EC-9996-0296824BBB31}" type="pres">
      <dgm:prSet presAssocID="{F5010407-B39B-43DA-870D-88AD48A2D52A}" presName="connTx" presStyleLbl="parChTrans1D2" presStyleIdx="4" presStyleCnt="6"/>
      <dgm:spPr/>
      <dgm:t>
        <a:bodyPr/>
        <a:lstStyle/>
        <a:p>
          <a:endParaRPr lang="tr-TR"/>
        </a:p>
      </dgm:t>
    </dgm:pt>
    <dgm:pt modelId="{E00CDC18-24A4-4EF2-B1D2-EC96EB8C0927}" type="pres">
      <dgm:prSet presAssocID="{51DBF227-A0AB-48F1-97F8-3CBBCB7951AD}" presName="root2" presStyleCnt="0"/>
      <dgm:spPr/>
      <dgm:t>
        <a:bodyPr/>
        <a:lstStyle/>
        <a:p>
          <a:endParaRPr lang="tr-TR"/>
        </a:p>
      </dgm:t>
    </dgm:pt>
    <dgm:pt modelId="{CE280506-59D9-43AA-82EE-69AE91E5FA4C}" type="pres">
      <dgm:prSet presAssocID="{51DBF227-A0AB-48F1-97F8-3CBBCB7951AD}" presName="LevelTwoTextNode" presStyleLbl="node2" presStyleIdx="4" presStyleCnt="6">
        <dgm:presLayoutVars>
          <dgm:chPref val="3"/>
        </dgm:presLayoutVars>
      </dgm:prSet>
      <dgm:spPr/>
      <dgm:t>
        <a:bodyPr/>
        <a:lstStyle/>
        <a:p>
          <a:endParaRPr lang="tr-TR"/>
        </a:p>
      </dgm:t>
    </dgm:pt>
    <dgm:pt modelId="{FECF065D-E1D6-49D7-9822-AA226DC45839}" type="pres">
      <dgm:prSet presAssocID="{51DBF227-A0AB-48F1-97F8-3CBBCB7951AD}" presName="level3hierChild" presStyleCnt="0"/>
      <dgm:spPr/>
      <dgm:t>
        <a:bodyPr/>
        <a:lstStyle/>
        <a:p>
          <a:endParaRPr lang="tr-TR"/>
        </a:p>
      </dgm:t>
    </dgm:pt>
    <dgm:pt modelId="{A4685BE1-3E4A-4908-9F99-05A627B5D8D8}" type="pres">
      <dgm:prSet presAssocID="{FC489795-A232-4678-9934-150EA94EDFEA}" presName="conn2-1" presStyleLbl="parChTrans1D2" presStyleIdx="5" presStyleCnt="6"/>
      <dgm:spPr/>
      <dgm:t>
        <a:bodyPr/>
        <a:lstStyle/>
        <a:p>
          <a:endParaRPr lang="tr-TR"/>
        </a:p>
      </dgm:t>
    </dgm:pt>
    <dgm:pt modelId="{48B658A2-A91D-4513-8339-9EF7DA3BEB75}" type="pres">
      <dgm:prSet presAssocID="{FC489795-A232-4678-9934-150EA94EDFEA}" presName="connTx" presStyleLbl="parChTrans1D2" presStyleIdx="5" presStyleCnt="6"/>
      <dgm:spPr/>
      <dgm:t>
        <a:bodyPr/>
        <a:lstStyle/>
        <a:p>
          <a:endParaRPr lang="tr-TR"/>
        </a:p>
      </dgm:t>
    </dgm:pt>
    <dgm:pt modelId="{C5F11F8C-D2E4-4C40-A2CD-554384605028}" type="pres">
      <dgm:prSet presAssocID="{0DEE2C84-D852-4958-B525-01B0F207259E}" presName="root2" presStyleCnt="0"/>
      <dgm:spPr/>
      <dgm:t>
        <a:bodyPr/>
        <a:lstStyle/>
        <a:p>
          <a:endParaRPr lang="tr-TR"/>
        </a:p>
      </dgm:t>
    </dgm:pt>
    <dgm:pt modelId="{11DA3598-DC45-4271-9D3F-A27C2123C38E}" type="pres">
      <dgm:prSet presAssocID="{0DEE2C84-D852-4958-B525-01B0F207259E}" presName="LevelTwoTextNode" presStyleLbl="node2" presStyleIdx="5" presStyleCnt="6">
        <dgm:presLayoutVars>
          <dgm:chPref val="3"/>
        </dgm:presLayoutVars>
      </dgm:prSet>
      <dgm:spPr/>
      <dgm:t>
        <a:bodyPr/>
        <a:lstStyle/>
        <a:p>
          <a:endParaRPr lang="tr-TR"/>
        </a:p>
      </dgm:t>
    </dgm:pt>
    <dgm:pt modelId="{55318A6F-29D6-465F-BAD7-94ED54E2CE1A}" type="pres">
      <dgm:prSet presAssocID="{0DEE2C84-D852-4958-B525-01B0F207259E}" presName="level3hierChild" presStyleCnt="0"/>
      <dgm:spPr/>
      <dgm:t>
        <a:bodyPr/>
        <a:lstStyle/>
        <a:p>
          <a:endParaRPr lang="tr-TR"/>
        </a:p>
      </dgm:t>
    </dgm:pt>
  </dgm:ptLst>
  <dgm:cxnLst>
    <dgm:cxn modelId="{1E479DAB-BC36-49C6-8DF3-9C6A5A4F5F3C}" type="presOf" srcId="{EB3ADB47-36AE-49A3-A7B5-5291A3A56C08}" destId="{B2DADA60-326D-42AE-994F-BA858327A57C}" srcOrd="1" destOrd="0" presId="urn:microsoft.com/office/officeart/2005/8/layout/hierarchy2"/>
    <dgm:cxn modelId="{7114AC20-D52B-4C46-B1BD-0642D65D7087}" srcId="{3C7BEC81-BB46-4833-BBB3-E7207747A32A}" destId="{7165AD84-398D-4D63-9585-038CF3CD052B}" srcOrd="2" destOrd="0" parTransId="{6A581DCA-110F-45A8-AB4F-1123FBC37232}" sibTransId="{DF3C2880-D60A-4101-8648-1FC4E1F3845D}"/>
    <dgm:cxn modelId="{554A90C4-3424-4F72-8BCB-7536F4483477}" type="presOf" srcId="{F5010407-B39B-43DA-870D-88AD48A2D52A}" destId="{59847E87-0D67-4341-A953-CFDCA5CEA716}" srcOrd="0" destOrd="0" presId="urn:microsoft.com/office/officeart/2005/8/layout/hierarchy2"/>
    <dgm:cxn modelId="{7AD1CA11-6315-4A4D-995A-2740541538E5}" type="presOf" srcId="{E42AEA74-FA4E-4544-ACF7-6EEA568509D4}" destId="{864C3296-DCA2-4D7C-9AC3-0B496C0FFBAA}" srcOrd="0" destOrd="0" presId="urn:microsoft.com/office/officeart/2005/8/layout/hierarchy2"/>
    <dgm:cxn modelId="{635BC3F0-11AA-4544-974E-6739B0BC66DA}" type="presOf" srcId="{51DBF227-A0AB-48F1-97F8-3CBBCB7951AD}" destId="{CE280506-59D9-43AA-82EE-69AE91E5FA4C}" srcOrd="0" destOrd="0" presId="urn:microsoft.com/office/officeart/2005/8/layout/hierarchy2"/>
    <dgm:cxn modelId="{25E46445-901F-4877-8788-EB1300286CBF}" type="presOf" srcId="{4C33A80B-B361-415A-BE1A-D4601F7E8D58}" destId="{C038B844-E2EF-4873-990C-85E379811A30}" srcOrd="0" destOrd="0" presId="urn:microsoft.com/office/officeart/2005/8/layout/hierarchy2"/>
    <dgm:cxn modelId="{B3DC90EF-06F2-4676-A667-FF9DB3C04270}" type="presOf" srcId="{3F63E6B9-437F-49B1-AFA2-DEC59DF84040}" destId="{4B8DEBA5-65B3-4DB3-830B-C52EA1C085F2}" srcOrd="0" destOrd="0" presId="urn:microsoft.com/office/officeart/2005/8/layout/hierarchy2"/>
    <dgm:cxn modelId="{B76BD5C7-9435-463B-8738-A4D33AE3CD3C}" srcId="{734FB6CF-C7D7-457C-80FC-26E6928BCA65}" destId="{3C7BEC81-BB46-4833-BBB3-E7207747A32A}" srcOrd="0" destOrd="0" parTransId="{EF76B87B-4824-4685-906C-4F82CF3B7173}" sibTransId="{4E03EB7B-935B-49B3-8DB4-49AFFBBD8AC2}"/>
    <dgm:cxn modelId="{EF2EFE1A-BB5E-4082-820C-88CA28D331DF}" type="presOf" srcId="{0DEE2C84-D852-4958-B525-01B0F207259E}" destId="{11DA3598-DC45-4271-9D3F-A27C2123C38E}" srcOrd="0" destOrd="0" presId="urn:microsoft.com/office/officeart/2005/8/layout/hierarchy2"/>
    <dgm:cxn modelId="{1B3647B4-A697-4172-83C9-C2F51B68F934}" type="presOf" srcId="{7165AD84-398D-4D63-9585-038CF3CD052B}" destId="{FD5E2A4C-37C6-485A-A879-846D6FD7240D}" srcOrd="0" destOrd="0" presId="urn:microsoft.com/office/officeart/2005/8/layout/hierarchy2"/>
    <dgm:cxn modelId="{D2796D21-BE99-4F16-9FAE-CE2B2B67D7EB}" type="presOf" srcId="{6A581DCA-110F-45A8-AB4F-1123FBC37232}" destId="{23B58338-4D1F-48F1-B98B-663E8F8DF32E}" srcOrd="0" destOrd="0" presId="urn:microsoft.com/office/officeart/2005/8/layout/hierarchy2"/>
    <dgm:cxn modelId="{F65A0842-B3D1-4A86-A2A3-032F6B3CF048}" srcId="{3C7BEC81-BB46-4833-BBB3-E7207747A32A}" destId="{E42AEA74-FA4E-4544-ACF7-6EEA568509D4}" srcOrd="0" destOrd="0" parTransId="{88213BF7-BF15-453F-A4DF-AC088EB89291}" sibTransId="{2CC49E16-A971-4193-9E8E-8F26ACDC5687}"/>
    <dgm:cxn modelId="{134F1ECD-FE8B-4BE8-B10E-7DDD88C23D00}" type="presOf" srcId="{88213BF7-BF15-453F-A4DF-AC088EB89291}" destId="{6BDAE4E9-9259-4AA7-8CFA-D73F1B55862F}" srcOrd="0" destOrd="0" presId="urn:microsoft.com/office/officeart/2005/8/layout/hierarchy2"/>
    <dgm:cxn modelId="{68DE5B7B-3A8C-4DA4-B31A-D50042EFC8CC}" type="presOf" srcId="{3F63E6B9-437F-49B1-AFA2-DEC59DF84040}" destId="{B91B7CF7-B5E1-4D45-97C4-C33A48AA162F}" srcOrd="1" destOrd="0" presId="urn:microsoft.com/office/officeart/2005/8/layout/hierarchy2"/>
    <dgm:cxn modelId="{50783843-B4A7-40D2-8ED7-7B1CABDF01C1}" type="presOf" srcId="{E6CCEAEE-5903-4DA5-81FB-684440071C77}" destId="{73212331-0489-497B-8958-5CE266BC1A46}" srcOrd="0" destOrd="0" presId="urn:microsoft.com/office/officeart/2005/8/layout/hierarchy2"/>
    <dgm:cxn modelId="{18CDABE6-0393-4EA0-AA24-5DE5E420D623}" srcId="{3C7BEC81-BB46-4833-BBB3-E7207747A32A}" destId="{4C33A80B-B361-415A-BE1A-D4601F7E8D58}" srcOrd="3" destOrd="0" parTransId="{3F63E6B9-437F-49B1-AFA2-DEC59DF84040}" sibTransId="{A8204C27-404E-4B4C-927C-8BAA45339BF4}"/>
    <dgm:cxn modelId="{B4B97DF3-3D53-4FF6-8343-0215EE469125}" srcId="{3C7BEC81-BB46-4833-BBB3-E7207747A32A}" destId="{51DBF227-A0AB-48F1-97F8-3CBBCB7951AD}" srcOrd="4" destOrd="0" parTransId="{F5010407-B39B-43DA-870D-88AD48A2D52A}" sibTransId="{F7C94CB2-5684-4659-A76A-59D23034BE09}"/>
    <dgm:cxn modelId="{67606FC8-08C7-4556-B84E-02F2460E614F}" type="presOf" srcId="{FC489795-A232-4678-9934-150EA94EDFEA}" destId="{A4685BE1-3E4A-4908-9F99-05A627B5D8D8}" srcOrd="0" destOrd="0" presId="urn:microsoft.com/office/officeart/2005/8/layout/hierarchy2"/>
    <dgm:cxn modelId="{F191D096-3F19-45C7-B8C3-90767F5C423D}" type="presOf" srcId="{88213BF7-BF15-453F-A4DF-AC088EB89291}" destId="{7CE3FBD7-6C03-49C0-B985-3D5AA0D83283}" srcOrd="1" destOrd="0" presId="urn:microsoft.com/office/officeart/2005/8/layout/hierarchy2"/>
    <dgm:cxn modelId="{188503CC-77C7-4848-B5A5-E0FDDDED5FC2}" type="presOf" srcId="{734FB6CF-C7D7-457C-80FC-26E6928BCA65}" destId="{B19E60C9-EC21-470D-9102-7BBAE2C40952}" srcOrd="0" destOrd="0" presId="urn:microsoft.com/office/officeart/2005/8/layout/hierarchy2"/>
    <dgm:cxn modelId="{4197EDB8-99DD-4440-AA54-713417866040}" type="presOf" srcId="{6A581DCA-110F-45A8-AB4F-1123FBC37232}" destId="{4593D767-D6B7-4933-817D-6F362BB35626}" srcOrd="1" destOrd="0" presId="urn:microsoft.com/office/officeart/2005/8/layout/hierarchy2"/>
    <dgm:cxn modelId="{17705094-28A8-43AD-A506-02CBB6ACC6AE}" type="presOf" srcId="{3C7BEC81-BB46-4833-BBB3-E7207747A32A}" destId="{E0E09C2C-9F39-4DCF-BA6F-4B71AFE70962}" srcOrd="0" destOrd="0" presId="urn:microsoft.com/office/officeart/2005/8/layout/hierarchy2"/>
    <dgm:cxn modelId="{E565346D-4FB3-45EF-84D3-E72F65F739B6}" type="presOf" srcId="{EB3ADB47-36AE-49A3-A7B5-5291A3A56C08}" destId="{FFEFE4EE-455F-4C72-A4C3-2E766F5FBBA0}" srcOrd="0" destOrd="0" presId="urn:microsoft.com/office/officeart/2005/8/layout/hierarchy2"/>
    <dgm:cxn modelId="{244552AD-376C-4C9D-A07B-2B955AEA8561}" type="presOf" srcId="{FC489795-A232-4678-9934-150EA94EDFEA}" destId="{48B658A2-A91D-4513-8339-9EF7DA3BEB75}" srcOrd="1" destOrd="0" presId="urn:microsoft.com/office/officeart/2005/8/layout/hierarchy2"/>
    <dgm:cxn modelId="{1A65805B-E085-4D13-BD66-32CDF95DC8EB}" srcId="{3C7BEC81-BB46-4833-BBB3-E7207747A32A}" destId="{E6CCEAEE-5903-4DA5-81FB-684440071C77}" srcOrd="1" destOrd="0" parTransId="{EB3ADB47-36AE-49A3-A7B5-5291A3A56C08}" sibTransId="{53E3733C-3151-45E7-B3B4-A1CA7A5CC25E}"/>
    <dgm:cxn modelId="{3213A111-0B16-4558-8884-1035F446CE87}" type="presOf" srcId="{F5010407-B39B-43DA-870D-88AD48A2D52A}" destId="{1BAA6ECA-0B6B-42EC-9996-0296824BBB31}" srcOrd="1" destOrd="0" presId="urn:microsoft.com/office/officeart/2005/8/layout/hierarchy2"/>
    <dgm:cxn modelId="{402BDAB7-3B07-4882-BD06-1ECBDFAE6AAB}" srcId="{3C7BEC81-BB46-4833-BBB3-E7207747A32A}" destId="{0DEE2C84-D852-4958-B525-01B0F207259E}" srcOrd="5" destOrd="0" parTransId="{FC489795-A232-4678-9934-150EA94EDFEA}" sibTransId="{16C75CA1-F7A6-4C43-A6C8-45C37733C535}"/>
    <dgm:cxn modelId="{26132E39-01E5-4363-A153-6BA708F381DF}" type="presParOf" srcId="{B19E60C9-EC21-470D-9102-7BBAE2C40952}" destId="{ADF0A28C-5DEE-4EB8-9A3F-88DFD58D9E24}" srcOrd="0" destOrd="0" presId="urn:microsoft.com/office/officeart/2005/8/layout/hierarchy2"/>
    <dgm:cxn modelId="{C024F769-505B-4ACA-913E-FDEF28D598E1}" type="presParOf" srcId="{ADF0A28C-5DEE-4EB8-9A3F-88DFD58D9E24}" destId="{E0E09C2C-9F39-4DCF-BA6F-4B71AFE70962}" srcOrd="0" destOrd="0" presId="urn:microsoft.com/office/officeart/2005/8/layout/hierarchy2"/>
    <dgm:cxn modelId="{47A0C704-D76B-4A4B-9D37-DB19022202D7}" type="presParOf" srcId="{ADF0A28C-5DEE-4EB8-9A3F-88DFD58D9E24}" destId="{1B7080DA-08AE-4F0A-A6AC-0D587C41A657}" srcOrd="1" destOrd="0" presId="urn:microsoft.com/office/officeart/2005/8/layout/hierarchy2"/>
    <dgm:cxn modelId="{AB5B5D23-9010-424E-9954-4A0956427415}" type="presParOf" srcId="{1B7080DA-08AE-4F0A-A6AC-0D587C41A657}" destId="{6BDAE4E9-9259-4AA7-8CFA-D73F1B55862F}" srcOrd="0" destOrd="0" presId="urn:microsoft.com/office/officeart/2005/8/layout/hierarchy2"/>
    <dgm:cxn modelId="{F119F539-46DC-488E-BE51-0897FF210F37}" type="presParOf" srcId="{6BDAE4E9-9259-4AA7-8CFA-D73F1B55862F}" destId="{7CE3FBD7-6C03-49C0-B985-3D5AA0D83283}" srcOrd="0" destOrd="0" presId="urn:microsoft.com/office/officeart/2005/8/layout/hierarchy2"/>
    <dgm:cxn modelId="{3BCF65E4-2C6A-4045-9D32-CF921C900578}" type="presParOf" srcId="{1B7080DA-08AE-4F0A-A6AC-0D587C41A657}" destId="{690D094F-3D12-4C3A-946B-4B345CE97121}" srcOrd="1" destOrd="0" presId="urn:microsoft.com/office/officeart/2005/8/layout/hierarchy2"/>
    <dgm:cxn modelId="{578C7611-BD95-45B9-ACAA-AE8460252E2A}" type="presParOf" srcId="{690D094F-3D12-4C3A-946B-4B345CE97121}" destId="{864C3296-DCA2-4D7C-9AC3-0B496C0FFBAA}" srcOrd="0" destOrd="0" presId="urn:microsoft.com/office/officeart/2005/8/layout/hierarchy2"/>
    <dgm:cxn modelId="{506E55B1-CA72-4CBE-8434-F7DD426D58A6}" type="presParOf" srcId="{690D094F-3D12-4C3A-946B-4B345CE97121}" destId="{1C23C949-7332-4602-B874-F1CB257E4749}" srcOrd="1" destOrd="0" presId="urn:microsoft.com/office/officeart/2005/8/layout/hierarchy2"/>
    <dgm:cxn modelId="{78F9162E-95A9-463E-8E0F-06646709CEDB}" type="presParOf" srcId="{1B7080DA-08AE-4F0A-A6AC-0D587C41A657}" destId="{FFEFE4EE-455F-4C72-A4C3-2E766F5FBBA0}" srcOrd="2" destOrd="0" presId="urn:microsoft.com/office/officeart/2005/8/layout/hierarchy2"/>
    <dgm:cxn modelId="{6CEE982F-B94F-4E47-A407-2035586BBA6D}" type="presParOf" srcId="{FFEFE4EE-455F-4C72-A4C3-2E766F5FBBA0}" destId="{B2DADA60-326D-42AE-994F-BA858327A57C}" srcOrd="0" destOrd="0" presId="urn:microsoft.com/office/officeart/2005/8/layout/hierarchy2"/>
    <dgm:cxn modelId="{E0EB5EE2-E755-4E43-BCCC-EDE88CA7B824}" type="presParOf" srcId="{1B7080DA-08AE-4F0A-A6AC-0D587C41A657}" destId="{958A112F-E52D-4014-9F1B-3BFD7B1A877C}" srcOrd="3" destOrd="0" presId="urn:microsoft.com/office/officeart/2005/8/layout/hierarchy2"/>
    <dgm:cxn modelId="{30BDC6AB-6584-4417-AC49-CF19C02362C0}" type="presParOf" srcId="{958A112F-E52D-4014-9F1B-3BFD7B1A877C}" destId="{73212331-0489-497B-8958-5CE266BC1A46}" srcOrd="0" destOrd="0" presId="urn:microsoft.com/office/officeart/2005/8/layout/hierarchy2"/>
    <dgm:cxn modelId="{FD424C21-5B5E-4B00-A22D-8CFFBFDB09B1}" type="presParOf" srcId="{958A112F-E52D-4014-9F1B-3BFD7B1A877C}" destId="{7518A71F-B224-49EA-9882-BD653E708058}" srcOrd="1" destOrd="0" presId="urn:microsoft.com/office/officeart/2005/8/layout/hierarchy2"/>
    <dgm:cxn modelId="{99CCD0A5-F2E3-423B-8619-206F9E95E58F}" type="presParOf" srcId="{1B7080DA-08AE-4F0A-A6AC-0D587C41A657}" destId="{23B58338-4D1F-48F1-B98B-663E8F8DF32E}" srcOrd="4" destOrd="0" presId="urn:microsoft.com/office/officeart/2005/8/layout/hierarchy2"/>
    <dgm:cxn modelId="{783707B9-10B1-4CEC-B4E3-4AB0B46A8448}" type="presParOf" srcId="{23B58338-4D1F-48F1-B98B-663E8F8DF32E}" destId="{4593D767-D6B7-4933-817D-6F362BB35626}" srcOrd="0" destOrd="0" presId="urn:microsoft.com/office/officeart/2005/8/layout/hierarchy2"/>
    <dgm:cxn modelId="{EDB5F4CC-F1BD-4002-89DD-D39CB38B6FB2}" type="presParOf" srcId="{1B7080DA-08AE-4F0A-A6AC-0D587C41A657}" destId="{35897489-C298-4726-82C4-A2C32A8C8B92}" srcOrd="5" destOrd="0" presId="urn:microsoft.com/office/officeart/2005/8/layout/hierarchy2"/>
    <dgm:cxn modelId="{25B6045A-6E10-4BE8-86B3-16D7F538D9E7}" type="presParOf" srcId="{35897489-C298-4726-82C4-A2C32A8C8B92}" destId="{FD5E2A4C-37C6-485A-A879-846D6FD7240D}" srcOrd="0" destOrd="0" presId="urn:microsoft.com/office/officeart/2005/8/layout/hierarchy2"/>
    <dgm:cxn modelId="{0CFB8FE2-1652-461D-9C5D-5DB34D6134E5}" type="presParOf" srcId="{35897489-C298-4726-82C4-A2C32A8C8B92}" destId="{68CAA549-F3DF-402F-A919-6540053F8D92}" srcOrd="1" destOrd="0" presId="urn:microsoft.com/office/officeart/2005/8/layout/hierarchy2"/>
    <dgm:cxn modelId="{E102B9FF-1398-491D-B0A8-DE64B0E691F1}" type="presParOf" srcId="{1B7080DA-08AE-4F0A-A6AC-0D587C41A657}" destId="{4B8DEBA5-65B3-4DB3-830B-C52EA1C085F2}" srcOrd="6" destOrd="0" presId="urn:microsoft.com/office/officeart/2005/8/layout/hierarchy2"/>
    <dgm:cxn modelId="{1005C5E1-A736-432C-9D0B-1A1BDBB65495}" type="presParOf" srcId="{4B8DEBA5-65B3-4DB3-830B-C52EA1C085F2}" destId="{B91B7CF7-B5E1-4D45-97C4-C33A48AA162F}" srcOrd="0" destOrd="0" presId="urn:microsoft.com/office/officeart/2005/8/layout/hierarchy2"/>
    <dgm:cxn modelId="{C0DD621D-AA77-45CA-882A-7DEA10AD8D47}" type="presParOf" srcId="{1B7080DA-08AE-4F0A-A6AC-0D587C41A657}" destId="{17F01C3F-53D7-4530-A24F-180FAF4153C3}" srcOrd="7" destOrd="0" presId="urn:microsoft.com/office/officeart/2005/8/layout/hierarchy2"/>
    <dgm:cxn modelId="{3F9C15F7-5825-4AF2-9C50-016D890E4DB2}" type="presParOf" srcId="{17F01C3F-53D7-4530-A24F-180FAF4153C3}" destId="{C038B844-E2EF-4873-990C-85E379811A30}" srcOrd="0" destOrd="0" presId="urn:microsoft.com/office/officeart/2005/8/layout/hierarchy2"/>
    <dgm:cxn modelId="{A44C54B0-799D-468A-A2BE-0AC92CDB5164}" type="presParOf" srcId="{17F01C3F-53D7-4530-A24F-180FAF4153C3}" destId="{3F9779D7-5707-4B65-8CE1-3AC4D0843DBD}" srcOrd="1" destOrd="0" presId="urn:microsoft.com/office/officeart/2005/8/layout/hierarchy2"/>
    <dgm:cxn modelId="{1738CCC4-1279-4330-A820-68BE7ECA89DD}" type="presParOf" srcId="{1B7080DA-08AE-4F0A-A6AC-0D587C41A657}" destId="{59847E87-0D67-4341-A953-CFDCA5CEA716}" srcOrd="8" destOrd="0" presId="urn:microsoft.com/office/officeart/2005/8/layout/hierarchy2"/>
    <dgm:cxn modelId="{5C14DF2F-96B8-4843-8C61-7E06E985BE16}" type="presParOf" srcId="{59847E87-0D67-4341-A953-CFDCA5CEA716}" destId="{1BAA6ECA-0B6B-42EC-9996-0296824BBB31}" srcOrd="0" destOrd="0" presId="urn:microsoft.com/office/officeart/2005/8/layout/hierarchy2"/>
    <dgm:cxn modelId="{3557810E-D2BE-4C08-89F6-9D77840F6A35}" type="presParOf" srcId="{1B7080DA-08AE-4F0A-A6AC-0D587C41A657}" destId="{E00CDC18-24A4-4EF2-B1D2-EC96EB8C0927}" srcOrd="9" destOrd="0" presId="urn:microsoft.com/office/officeart/2005/8/layout/hierarchy2"/>
    <dgm:cxn modelId="{9FDCBD9E-10CE-4DF9-9A96-4579A5C61257}" type="presParOf" srcId="{E00CDC18-24A4-4EF2-B1D2-EC96EB8C0927}" destId="{CE280506-59D9-43AA-82EE-69AE91E5FA4C}" srcOrd="0" destOrd="0" presId="urn:microsoft.com/office/officeart/2005/8/layout/hierarchy2"/>
    <dgm:cxn modelId="{12DFD73C-371F-4D01-8041-1E45356CC326}" type="presParOf" srcId="{E00CDC18-24A4-4EF2-B1D2-EC96EB8C0927}" destId="{FECF065D-E1D6-49D7-9822-AA226DC45839}" srcOrd="1" destOrd="0" presId="urn:microsoft.com/office/officeart/2005/8/layout/hierarchy2"/>
    <dgm:cxn modelId="{F703C1F4-B8C7-4D52-ADC3-60A32F41F1C7}" type="presParOf" srcId="{1B7080DA-08AE-4F0A-A6AC-0D587C41A657}" destId="{A4685BE1-3E4A-4908-9F99-05A627B5D8D8}" srcOrd="10" destOrd="0" presId="urn:microsoft.com/office/officeart/2005/8/layout/hierarchy2"/>
    <dgm:cxn modelId="{760E5511-C499-4DE7-AE2F-324A18C8AA83}" type="presParOf" srcId="{A4685BE1-3E4A-4908-9F99-05A627B5D8D8}" destId="{48B658A2-A91D-4513-8339-9EF7DA3BEB75}" srcOrd="0" destOrd="0" presId="urn:microsoft.com/office/officeart/2005/8/layout/hierarchy2"/>
    <dgm:cxn modelId="{38385903-53DD-43EB-91C3-860EFF7B9E86}" type="presParOf" srcId="{1B7080DA-08AE-4F0A-A6AC-0D587C41A657}" destId="{C5F11F8C-D2E4-4C40-A2CD-554384605028}" srcOrd="11" destOrd="0" presId="urn:microsoft.com/office/officeart/2005/8/layout/hierarchy2"/>
    <dgm:cxn modelId="{DBADFA7F-A44E-42F1-B3D0-5633759F3F81}" type="presParOf" srcId="{C5F11F8C-D2E4-4C40-A2CD-554384605028}" destId="{11DA3598-DC45-4271-9D3F-A27C2123C38E}" srcOrd="0" destOrd="0" presId="urn:microsoft.com/office/officeart/2005/8/layout/hierarchy2"/>
    <dgm:cxn modelId="{5A74C4AA-900A-46AB-945A-A96CD2DA62FC}" type="presParOf" srcId="{C5F11F8C-D2E4-4C40-A2CD-554384605028}" destId="{55318A6F-29D6-465F-BAD7-94ED54E2CE1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981689-F104-4BF6-8CF4-354C1A7DC3CA}"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EDC76D1C-E0B2-4A03-B557-82EF4CF75153}">
      <dgm:prSet phldrT="[Metin]" custT="1"/>
      <dgm:spPr/>
      <dgm:t>
        <a:bodyPr/>
        <a:lstStyle/>
        <a:p>
          <a:r>
            <a:rPr lang="tr-TR" sz="2400" b="1" dirty="0" smtClean="0"/>
            <a:t>Borcu Sona Erdiren Sebepler</a:t>
          </a:r>
          <a:endParaRPr lang="tr-TR" sz="2400" b="1" dirty="0"/>
        </a:p>
      </dgm:t>
    </dgm:pt>
    <dgm:pt modelId="{987518F7-1096-4FAD-816F-B476CFC2194A}" type="parTrans" cxnId="{F08ADA27-22FE-466A-9AFB-181B4FE3C929}">
      <dgm:prSet/>
      <dgm:spPr/>
      <dgm:t>
        <a:bodyPr/>
        <a:lstStyle/>
        <a:p>
          <a:endParaRPr lang="tr-TR"/>
        </a:p>
      </dgm:t>
    </dgm:pt>
    <dgm:pt modelId="{D1E155FC-2E89-4919-AD39-1EA9E1125D6B}" type="sibTrans" cxnId="{F08ADA27-22FE-466A-9AFB-181B4FE3C929}">
      <dgm:prSet/>
      <dgm:spPr/>
      <dgm:t>
        <a:bodyPr/>
        <a:lstStyle/>
        <a:p>
          <a:endParaRPr lang="tr-TR"/>
        </a:p>
      </dgm:t>
    </dgm:pt>
    <dgm:pt modelId="{DBD8CDDC-B65B-46B2-89AE-C5A191D50AF8}">
      <dgm:prSet phldrT="[Metin]"/>
      <dgm:spPr/>
      <dgm:t>
        <a:bodyPr/>
        <a:lstStyle/>
        <a:p>
          <a:r>
            <a:rPr lang="tr-TR" dirty="0" smtClean="0"/>
            <a:t>Alacaklı ve Borçlu Sıfatlarının Birleşmesi</a:t>
          </a:r>
          <a:endParaRPr lang="tr-TR" dirty="0"/>
        </a:p>
      </dgm:t>
    </dgm:pt>
    <dgm:pt modelId="{512E449A-DFD9-443D-A13E-4E3C2BF4FC38}" type="parTrans" cxnId="{0F8C8E8F-56EB-4F01-8CEE-7F17DE54A449}">
      <dgm:prSet/>
      <dgm:spPr/>
      <dgm:t>
        <a:bodyPr/>
        <a:lstStyle/>
        <a:p>
          <a:endParaRPr lang="tr-TR"/>
        </a:p>
      </dgm:t>
    </dgm:pt>
    <dgm:pt modelId="{CA7EC622-4BB1-4A4F-A75D-0745420ADCF1}" type="sibTrans" cxnId="{0F8C8E8F-56EB-4F01-8CEE-7F17DE54A449}">
      <dgm:prSet/>
      <dgm:spPr/>
      <dgm:t>
        <a:bodyPr/>
        <a:lstStyle/>
        <a:p>
          <a:endParaRPr lang="tr-TR"/>
        </a:p>
      </dgm:t>
    </dgm:pt>
    <dgm:pt modelId="{4FA47E39-7049-42E7-B800-ECE4DA636069}">
      <dgm:prSet phldrT="[Metin]"/>
      <dgm:spPr/>
      <dgm:t>
        <a:bodyPr/>
        <a:lstStyle/>
        <a:p>
          <a:r>
            <a:rPr lang="tr-TR" dirty="0" smtClean="0"/>
            <a:t>Yenileme</a:t>
          </a:r>
          <a:endParaRPr lang="tr-TR" dirty="0"/>
        </a:p>
      </dgm:t>
    </dgm:pt>
    <dgm:pt modelId="{2C35840B-4731-4383-93AC-99C530A6E8CE}" type="parTrans" cxnId="{AD842BE3-1134-46FC-BB2F-94D081B7927F}">
      <dgm:prSet/>
      <dgm:spPr/>
      <dgm:t>
        <a:bodyPr/>
        <a:lstStyle/>
        <a:p>
          <a:endParaRPr lang="tr-TR"/>
        </a:p>
      </dgm:t>
    </dgm:pt>
    <dgm:pt modelId="{C5438F13-C50D-4FB9-91DE-4A1DA159B0DF}" type="sibTrans" cxnId="{AD842BE3-1134-46FC-BB2F-94D081B7927F}">
      <dgm:prSet/>
      <dgm:spPr/>
      <dgm:t>
        <a:bodyPr/>
        <a:lstStyle/>
        <a:p>
          <a:endParaRPr lang="tr-TR"/>
        </a:p>
      </dgm:t>
    </dgm:pt>
    <dgm:pt modelId="{CA842748-1D2C-4043-828E-200AAF6714C4}">
      <dgm:prSet phldrT="[Metin]"/>
      <dgm:spPr/>
      <dgm:t>
        <a:bodyPr/>
        <a:lstStyle/>
        <a:p>
          <a:r>
            <a:rPr lang="tr-TR" dirty="0" smtClean="0"/>
            <a:t>İbra</a:t>
          </a:r>
          <a:endParaRPr lang="tr-TR" dirty="0"/>
        </a:p>
      </dgm:t>
    </dgm:pt>
    <dgm:pt modelId="{D9AC4D0D-D73C-461B-BA4B-0A9182550215}" type="parTrans" cxnId="{1938BF56-3FEC-4B92-9FD4-D3FED052BCD3}">
      <dgm:prSet/>
      <dgm:spPr/>
      <dgm:t>
        <a:bodyPr/>
        <a:lstStyle/>
        <a:p>
          <a:endParaRPr lang="tr-TR"/>
        </a:p>
      </dgm:t>
    </dgm:pt>
    <dgm:pt modelId="{339D7775-06E0-42A5-B497-1ED20C86FD93}" type="sibTrans" cxnId="{1938BF56-3FEC-4B92-9FD4-D3FED052BCD3}">
      <dgm:prSet/>
      <dgm:spPr/>
      <dgm:t>
        <a:bodyPr/>
        <a:lstStyle/>
        <a:p>
          <a:endParaRPr lang="tr-TR"/>
        </a:p>
      </dgm:t>
    </dgm:pt>
    <dgm:pt modelId="{C1C4754B-AEBF-4AB6-94F9-A9A09AFE735E}">
      <dgm:prSet phldrT="[Metin]"/>
      <dgm:spPr/>
      <dgm:t>
        <a:bodyPr/>
        <a:lstStyle/>
        <a:p>
          <a:r>
            <a:rPr lang="tr-TR" dirty="0" smtClean="0"/>
            <a:t>Takas</a:t>
          </a:r>
          <a:endParaRPr lang="tr-TR" dirty="0"/>
        </a:p>
      </dgm:t>
    </dgm:pt>
    <dgm:pt modelId="{7C8788DC-6C6D-492E-8055-2D22967827E8}" type="parTrans" cxnId="{F58DEA13-CF01-4BF0-842E-E7E8843930BA}">
      <dgm:prSet/>
      <dgm:spPr/>
      <dgm:t>
        <a:bodyPr/>
        <a:lstStyle/>
        <a:p>
          <a:endParaRPr lang="tr-TR"/>
        </a:p>
      </dgm:t>
    </dgm:pt>
    <dgm:pt modelId="{E7ED4199-FACC-492C-9C47-D344E7DBDB6C}" type="sibTrans" cxnId="{F58DEA13-CF01-4BF0-842E-E7E8843930BA}">
      <dgm:prSet/>
      <dgm:spPr/>
      <dgm:t>
        <a:bodyPr/>
        <a:lstStyle/>
        <a:p>
          <a:endParaRPr lang="tr-TR"/>
        </a:p>
      </dgm:t>
    </dgm:pt>
    <dgm:pt modelId="{1D60C445-F882-46B3-B328-D4AB439080BB}">
      <dgm:prSet phldrT="[Metin]"/>
      <dgm:spPr/>
      <dgm:t>
        <a:bodyPr/>
        <a:lstStyle/>
        <a:p>
          <a:r>
            <a:rPr lang="tr-TR" smtClean="0"/>
            <a:t>Sonraki Kusursuz İmkansızlık</a:t>
          </a:r>
          <a:endParaRPr lang="tr-TR" dirty="0"/>
        </a:p>
      </dgm:t>
    </dgm:pt>
    <dgm:pt modelId="{8563B3AE-7520-492E-B1E8-69E31E1517E0}" type="parTrans" cxnId="{2AE31E26-C07F-4229-849E-CCC41E04B17E}">
      <dgm:prSet/>
      <dgm:spPr/>
      <dgm:t>
        <a:bodyPr/>
        <a:lstStyle/>
        <a:p>
          <a:endParaRPr lang="tr-TR"/>
        </a:p>
      </dgm:t>
    </dgm:pt>
    <dgm:pt modelId="{EAC4F7CE-AE63-47FD-A1E1-28D91E58BC8A}" type="sibTrans" cxnId="{2AE31E26-C07F-4229-849E-CCC41E04B17E}">
      <dgm:prSet/>
      <dgm:spPr/>
      <dgm:t>
        <a:bodyPr/>
        <a:lstStyle/>
        <a:p>
          <a:endParaRPr lang="tr-TR"/>
        </a:p>
      </dgm:t>
    </dgm:pt>
    <dgm:pt modelId="{50F92534-527A-43D5-98CE-C4E5B40C9F86}">
      <dgm:prSet phldrT="[Metin]">
        <dgm:style>
          <a:lnRef idx="2">
            <a:schemeClr val="accent2"/>
          </a:lnRef>
          <a:fillRef idx="1">
            <a:schemeClr val="lt1"/>
          </a:fillRef>
          <a:effectRef idx="0">
            <a:schemeClr val="accent2"/>
          </a:effectRef>
          <a:fontRef idx="minor">
            <a:schemeClr val="dk1"/>
          </a:fontRef>
        </dgm:style>
      </dgm:prSet>
      <dgm:spPr/>
      <dgm:t>
        <a:bodyPr/>
        <a:lstStyle/>
        <a:p>
          <a:r>
            <a:rPr lang="tr-TR" dirty="0" smtClean="0"/>
            <a:t>ZAMANAŞIMI</a:t>
          </a:r>
          <a:endParaRPr lang="tr-TR" dirty="0"/>
        </a:p>
      </dgm:t>
    </dgm:pt>
    <dgm:pt modelId="{D050604A-DCAE-41BA-BECC-492E4CC04B8F}" type="sibTrans" cxnId="{6C2D67E1-FEEE-4BFB-9988-AD39A2E239CE}">
      <dgm:prSet/>
      <dgm:spPr/>
      <dgm:t>
        <a:bodyPr/>
        <a:lstStyle/>
        <a:p>
          <a:endParaRPr lang="tr-TR"/>
        </a:p>
      </dgm:t>
    </dgm:pt>
    <dgm:pt modelId="{9A478898-FD2F-4C1B-BCF8-1E077F9F1DF9}" type="parTrans" cxnId="{6C2D67E1-FEEE-4BFB-9988-AD39A2E239CE}">
      <dgm:prSet/>
      <dgm:spPr/>
      <dgm:t>
        <a:bodyPr/>
        <a:lstStyle/>
        <a:p>
          <a:endParaRPr lang="tr-TR"/>
        </a:p>
      </dgm:t>
    </dgm:pt>
    <dgm:pt modelId="{D18CFB6D-E4BE-434C-9E86-3235C3DAA1AE}">
      <dgm:prSet phldrT="[Metin]">
        <dgm:style>
          <a:lnRef idx="2">
            <a:schemeClr val="accent2"/>
          </a:lnRef>
          <a:fillRef idx="1">
            <a:schemeClr val="lt1"/>
          </a:fillRef>
          <a:effectRef idx="0">
            <a:schemeClr val="accent2"/>
          </a:effectRef>
          <a:fontRef idx="minor">
            <a:schemeClr val="dk1"/>
          </a:fontRef>
        </dgm:style>
      </dgm:prSet>
      <dgm:spPr/>
      <dgm:t>
        <a:bodyPr/>
        <a:lstStyle/>
        <a:p>
          <a:r>
            <a:rPr lang="tr-TR" dirty="0" smtClean="0"/>
            <a:t>İfa</a:t>
          </a:r>
          <a:endParaRPr lang="tr-TR" dirty="0"/>
        </a:p>
      </dgm:t>
    </dgm:pt>
    <dgm:pt modelId="{02892D30-9206-43B6-A520-4B33C0CBD2AC}" type="sibTrans" cxnId="{17032E3B-C524-4277-A0D1-A505ACC06061}">
      <dgm:prSet/>
      <dgm:spPr/>
      <dgm:t>
        <a:bodyPr/>
        <a:lstStyle/>
        <a:p>
          <a:endParaRPr lang="tr-TR"/>
        </a:p>
      </dgm:t>
    </dgm:pt>
    <dgm:pt modelId="{FECA6A91-0D4F-4EF5-8FDB-DAD85D7469A2}" type="parTrans" cxnId="{17032E3B-C524-4277-A0D1-A505ACC06061}">
      <dgm:prSet/>
      <dgm:spPr/>
      <dgm:t>
        <a:bodyPr/>
        <a:lstStyle/>
        <a:p>
          <a:endParaRPr lang="tr-TR"/>
        </a:p>
      </dgm:t>
    </dgm:pt>
    <dgm:pt modelId="{A3AD1B36-C11D-48A0-8405-23D499E13268}" type="pres">
      <dgm:prSet presAssocID="{D4981689-F104-4BF6-8CF4-354C1A7DC3CA}" presName="diagram" presStyleCnt="0">
        <dgm:presLayoutVars>
          <dgm:chPref val="1"/>
          <dgm:dir/>
          <dgm:animOne val="branch"/>
          <dgm:animLvl val="lvl"/>
          <dgm:resizeHandles val="exact"/>
        </dgm:presLayoutVars>
      </dgm:prSet>
      <dgm:spPr/>
      <dgm:t>
        <a:bodyPr/>
        <a:lstStyle/>
        <a:p>
          <a:endParaRPr lang="tr-TR"/>
        </a:p>
      </dgm:t>
    </dgm:pt>
    <dgm:pt modelId="{8494F3CC-F6D7-4809-B7C3-1448E48873BA}" type="pres">
      <dgm:prSet presAssocID="{EDC76D1C-E0B2-4A03-B557-82EF4CF75153}" presName="root1" presStyleCnt="0"/>
      <dgm:spPr/>
      <dgm:t>
        <a:bodyPr/>
        <a:lstStyle/>
        <a:p>
          <a:endParaRPr lang="tr-TR"/>
        </a:p>
      </dgm:t>
    </dgm:pt>
    <dgm:pt modelId="{31880F98-C098-4EA1-83B2-A925616089DE}" type="pres">
      <dgm:prSet presAssocID="{EDC76D1C-E0B2-4A03-B557-82EF4CF75153}" presName="LevelOneTextNode" presStyleLbl="node0" presStyleIdx="0" presStyleCnt="1" custScaleX="221872" custScaleY="163721">
        <dgm:presLayoutVars>
          <dgm:chPref val="3"/>
        </dgm:presLayoutVars>
      </dgm:prSet>
      <dgm:spPr/>
      <dgm:t>
        <a:bodyPr/>
        <a:lstStyle/>
        <a:p>
          <a:endParaRPr lang="tr-TR"/>
        </a:p>
      </dgm:t>
    </dgm:pt>
    <dgm:pt modelId="{0AAF3947-EDEA-47EF-8299-18AF06999479}" type="pres">
      <dgm:prSet presAssocID="{EDC76D1C-E0B2-4A03-B557-82EF4CF75153}" presName="level2hierChild" presStyleCnt="0"/>
      <dgm:spPr/>
      <dgm:t>
        <a:bodyPr/>
        <a:lstStyle/>
        <a:p>
          <a:endParaRPr lang="tr-TR"/>
        </a:p>
      </dgm:t>
    </dgm:pt>
    <dgm:pt modelId="{1DDF3470-A6BF-426B-93B9-26921161DA72}" type="pres">
      <dgm:prSet presAssocID="{FECA6A91-0D4F-4EF5-8FDB-DAD85D7469A2}" presName="conn2-1" presStyleLbl="parChTrans1D2" presStyleIdx="0" presStyleCnt="7"/>
      <dgm:spPr/>
      <dgm:t>
        <a:bodyPr/>
        <a:lstStyle/>
        <a:p>
          <a:endParaRPr lang="tr-TR"/>
        </a:p>
      </dgm:t>
    </dgm:pt>
    <dgm:pt modelId="{EAD016BA-D4B1-44A4-8EA0-E5EF7C0224A2}" type="pres">
      <dgm:prSet presAssocID="{FECA6A91-0D4F-4EF5-8FDB-DAD85D7469A2}" presName="connTx" presStyleLbl="parChTrans1D2" presStyleIdx="0" presStyleCnt="7"/>
      <dgm:spPr/>
      <dgm:t>
        <a:bodyPr/>
        <a:lstStyle/>
        <a:p>
          <a:endParaRPr lang="tr-TR"/>
        </a:p>
      </dgm:t>
    </dgm:pt>
    <dgm:pt modelId="{10CC4EA3-7264-400D-8DF2-AB5F4967CDC0}" type="pres">
      <dgm:prSet presAssocID="{D18CFB6D-E4BE-434C-9E86-3235C3DAA1AE}" presName="root2" presStyleCnt="0"/>
      <dgm:spPr/>
      <dgm:t>
        <a:bodyPr/>
        <a:lstStyle/>
        <a:p>
          <a:endParaRPr lang="tr-TR"/>
        </a:p>
      </dgm:t>
    </dgm:pt>
    <dgm:pt modelId="{2B54FB3A-9FDE-4964-A05B-2740843995CD}" type="pres">
      <dgm:prSet presAssocID="{D18CFB6D-E4BE-434C-9E86-3235C3DAA1AE}" presName="LevelTwoTextNode" presStyleLbl="node2" presStyleIdx="0" presStyleCnt="7">
        <dgm:presLayoutVars>
          <dgm:chPref val="3"/>
        </dgm:presLayoutVars>
      </dgm:prSet>
      <dgm:spPr/>
      <dgm:t>
        <a:bodyPr/>
        <a:lstStyle/>
        <a:p>
          <a:endParaRPr lang="tr-TR"/>
        </a:p>
      </dgm:t>
    </dgm:pt>
    <dgm:pt modelId="{BAA66C3E-390F-4842-9D3B-61EF4CF59876}" type="pres">
      <dgm:prSet presAssocID="{D18CFB6D-E4BE-434C-9E86-3235C3DAA1AE}" presName="level3hierChild" presStyleCnt="0"/>
      <dgm:spPr/>
      <dgm:t>
        <a:bodyPr/>
        <a:lstStyle/>
        <a:p>
          <a:endParaRPr lang="tr-TR"/>
        </a:p>
      </dgm:t>
    </dgm:pt>
    <dgm:pt modelId="{FF36D80D-6A69-45E0-88D7-FDC35288A7D1}" type="pres">
      <dgm:prSet presAssocID="{2C35840B-4731-4383-93AC-99C530A6E8CE}" presName="conn2-1" presStyleLbl="parChTrans1D2" presStyleIdx="1" presStyleCnt="7"/>
      <dgm:spPr/>
      <dgm:t>
        <a:bodyPr/>
        <a:lstStyle/>
        <a:p>
          <a:endParaRPr lang="tr-TR"/>
        </a:p>
      </dgm:t>
    </dgm:pt>
    <dgm:pt modelId="{2DE3196C-7AB0-4542-BAAC-7715AEADA530}" type="pres">
      <dgm:prSet presAssocID="{2C35840B-4731-4383-93AC-99C530A6E8CE}" presName="connTx" presStyleLbl="parChTrans1D2" presStyleIdx="1" presStyleCnt="7"/>
      <dgm:spPr/>
      <dgm:t>
        <a:bodyPr/>
        <a:lstStyle/>
        <a:p>
          <a:endParaRPr lang="tr-TR"/>
        </a:p>
      </dgm:t>
    </dgm:pt>
    <dgm:pt modelId="{DC6751F4-B49C-4896-80F7-1BE73E6455AB}" type="pres">
      <dgm:prSet presAssocID="{4FA47E39-7049-42E7-B800-ECE4DA636069}" presName="root2" presStyleCnt="0"/>
      <dgm:spPr/>
      <dgm:t>
        <a:bodyPr/>
        <a:lstStyle/>
        <a:p>
          <a:endParaRPr lang="tr-TR"/>
        </a:p>
      </dgm:t>
    </dgm:pt>
    <dgm:pt modelId="{9AB96456-7F8F-4B74-A994-C4BDF5072F5A}" type="pres">
      <dgm:prSet presAssocID="{4FA47E39-7049-42E7-B800-ECE4DA636069}" presName="LevelTwoTextNode" presStyleLbl="node2" presStyleIdx="1" presStyleCnt="7">
        <dgm:presLayoutVars>
          <dgm:chPref val="3"/>
        </dgm:presLayoutVars>
      </dgm:prSet>
      <dgm:spPr/>
      <dgm:t>
        <a:bodyPr/>
        <a:lstStyle/>
        <a:p>
          <a:endParaRPr lang="tr-TR"/>
        </a:p>
      </dgm:t>
    </dgm:pt>
    <dgm:pt modelId="{73E97C91-B6BB-4F75-8BEF-BBDD0107AF87}" type="pres">
      <dgm:prSet presAssocID="{4FA47E39-7049-42E7-B800-ECE4DA636069}" presName="level3hierChild" presStyleCnt="0"/>
      <dgm:spPr/>
      <dgm:t>
        <a:bodyPr/>
        <a:lstStyle/>
        <a:p>
          <a:endParaRPr lang="tr-TR"/>
        </a:p>
      </dgm:t>
    </dgm:pt>
    <dgm:pt modelId="{76C2B3D6-EF95-4F5A-A566-E89160C29C98}" type="pres">
      <dgm:prSet presAssocID="{512E449A-DFD9-443D-A13E-4E3C2BF4FC38}" presName="conn2-1" presStyleLbl="parChTrans1D2" presStyleIdx="2" presStyleCnt="7"/>
      <dgm:spPr/>
      <dgm:t>
        <a:bodyPr/>
        <a:lstStyle/>
        <a:p>
          <a:endParaRPr lang="tr-TR"/>
        </a:p>
      </dgm:t>
    </dgm:pt>
    <dgm:pt modelId="{31E65744-ADAB-4B6F-9953-94DC95F31142}" type="pres">
      <dgm:prSet presAssocID="{512E449A-DFD9-443D-A13E-4E3C2BF4FC38}" presName="connTx" presStyleLbl="parChTrans1D2" presStyleIdx="2" presStyleCnt="7"/>
      <dgm:spPr/>
      <dgm:t>
        <a:bodyPr/>
        <a:lstStyle/>
        <a:p>
          <a:endParaRPr lang="tr-TR"/>
        </a:p>
      </dgm:t>
    </dgm:pt>
    <dgm:pt modelId="{FD25FB89-E32F-4523-911F-48C4D2A4F40D}" type="pres">
      <dgm:prSet presAssocID="{DBD8CDDC-B65B-46B2-89AE-C5A191D50AF8}" presName="root2" presStyleCnt="0"/>
      <dgm:spPr/>
      <dgm:t>
        <a:bodyPr/>
        <a:lstStyle/>
        <a:p>
          <a:endParaRPr lang="tr-TR"/>
        </a:p>
      </dgm:t>
    </dgm:pt>
    <dgm:pt modelId="{3272D425-F688-441E-B99E-F96573114F3D}" type="pres">
      <dgm:prSet presAssocID="{DBD8CDDC-B65B-46B2-89AE-C5A191D50AF8}" presName="LevelTwoTextNode" presStyleLbl="node2" presStyleIdx="2" presStyleCnt="7">
        <dgm:presLayoutVars>
          <dgm:chPref val="3"/>
        </dgm:presLayoutVars>
      </dgm:prSet>
      <dgm:spPr/>
      <dgm:t>
        <a:bodyPr/>
        <a:lstStyle/>
        <a:p>
          <a:endParaRPr lang="tr-TR"/>
        </a:p>
      </dgm:t>
    </dgm:pt>
    <dgm:pt modelId="{3871C29F-E0FC-4E64-A7FE-087878D20149}" type="pres">
      <dgm:prSet presAssocID="{DBD8CDDC-B65B-46B2-89AE-C5A191D50AF8}" presName="level3hierChild" presStyleCnt="0"/>
      <dgm:spPr/>
      <dgm:t>
        <a:bodyPr/>
        <a:lstStyle/>
        <a:p>
          <a:endParaRPr lang="tr-TR"/>
        </a:p>
      </dgm:t>
    </dgm:pt>
    <dgm:pt modelId="{D2BB4468-70B4-4FCB-8F1E-BB5A2E41CCC3}" type="pres">
      <dgm:prSet presAssocID="{D9AC4D0D-D73C-461B-BA4B-0A9182550215}" presName="conn2-1" presStyleLbl="parChTrans1D2" presStyleIdx="3" presStyleCnt="7"/>
      <dgm:spPr/>
      <dgm:t>
        <a:bodyPr/>
        <a:lstStyle/>
        <a:p>
          <a:endParaRPr lang="tr-TR"/>
        </a:p>
      </dgm:t>
    </dgm:pt>
    <dgm:pt modelId="{3BFF7BF0-3D6D-4429-A51F-85BCF358851A}" type="pres">
      <dgm:prSet presAssocID="{D9AC4D0D-D73C-461B-BA4B-0A9182550215}" presName="connTx" presStyleLbl="parChTrans1D2" presStyleIdx="3" presStyleCnt="7"/>
      <dgm:spPr/>
      <dgm:t>
        <a:bodyPr/>
        <a:lstStyle/>
        <a:p>
          <a:endParaRPr lang="tr-TR"/>
        </a:p>
      </dgm:t>
    </dgm:pt>
    <dgm:pt modelId="{968D0C63-5E1C-41F4-A758-0E1659DB101D}" type="pres">
      <dgm:prSet presAssocID="{CA842748-1D2C-4043-828E-200AAF6714C4}" presName="root2" presStyleCnt="0"/>
      <dgm:spPr/>
      <dgm:t>
        <a:bodyPr/>
        <a:lstStyle/>
        <a:p>
          <a:endParaRPr lang="tr-TR"/>
        </a:p>
      </dgm:t>
    </dgm:pt>
    <dgm:pt modelId="{E2B8E868-B450-4C5C-A2D6-B09CC35B5ACC}" type="pres">
      <dgm:prSet presAssocID="{CA842748-1D2C-4043-828E-200AAF6714C4}" presName="LevelTwoTextNode" presStyleLbl="node2" presStyleIdx="3" presStyleCnt="7">
        <dgm:presLayoutVars>
          <dgm:chPref val="3"/>
        </dgm:presLayoutVars>
      </dgm:prSet>
      <dgm:spPr/>
      <dgm:t>
        <a:bodyPr/>
        <a:lstStyle/>
        <a:p>
          <a:endParaRPr lang="tr-TR"/>
        </a:p>
      </dgm:t>
    </dgm:pt>
    <dgm:pt modelId="{182ECB6D-487C-482F-87BB-FA428B3B7F9D}" type="pres">
      <dgm:prSet presAssocID="{CA842748-1D2C-4043-828E-200AAF6714C4}" presName="level3hierChild" presStyleCnt="0"/>
      <dgm:spPr/>
      <dgm:t>
        <a:bodyPr/>
        <a:lstStyle/>
        <a:p>
          <a:endParaRPr lang="tr-TR"/>
        </a:p>
      </dgm:t>
    </dgm:pt>
    <dgm:pt modelId="{B02A9343-9E4A-4EA5-AC7F-79ACC7BAA6C3}" type="pres">
      <dgm:prSet presAssocID="{7C8788DC-6C6D-492E-8055-2D22967827E8}" presName="conn2-1" presStyleLbl="parChTrans1D2" presStyleIdx="4" presStyleCnt="7"/>
      <dgm:spPr/>
      <dgm:t>
        <a:bodyPr/>
        <a:lstStyle/>
        <a:p>
          <a:endParaRPr lang="tr-TR"/>
        </a:p>
      </dgm:t>
    </dgm:pt>
    <dgm:pt modelId="{DAB14B7B-452C-472E-BF28-509D45E9963A}" type="pres">
      <dgm:prSet presAssocID="{7C8788DC-6C6D-492E-8055-2D22967827E8}" presName="connTx" presStyleLbl="parChTrans1D2" presStyleIdx="4" presStyleCnt="7"/>
      <dgm:spPr/>
      <dgm:t>
        <a:bodyPr/>
        <a:lstStyle/>
        <a:p>
          <a:endParaRPr lang="tr-TR"/>
        </a:p>
      </dgm:t>
    </dgm:pt>
    <dgm:pt modelId="{AFCE574B-E9E0-4F98-B6C8-E2CCEC629B02}" type="pres">
      <dgm:prSet presAssocID="{C1C4754B-AEBF-4AB6-94F9-A9A09AFE735E}" presName="root2" presStyleCnt="0"/>
      <dgm:spPr/>
      <dgm:t>
        <a:bodyPr/>
        <a:lstStyle/>
        <a:p>
          <a:endParaRPr lang="tr-TR"/>
        </a:p>
      </dgm:t>
    </dgm:pt>
    <dgm:pt modelId="{0658A4EB-140A-4534-9FF2-665EEC164F95}" type="pres">
      <dgm:prSet presAssocID="{C1C4754B-AEBF-4AB6-94F9-A9A09AFE735E}" presName="LevelTwoTextNode" presStyleLbl="node2" presStyleIdx="4" presStyleCnt="7">
        <dgm:presLayoutVars>
          <dgm:chPref val="3"/>
        </dgm:presLayoutVars>
      </dgm:prSet>
      <dgm:spPr/>
      <dgm:t>
        <a:bodyPr/>
        <a:lstStyle/>
        <a:p>
          <a:endParaRPr lang="tr-TR"/>
        </a:p>
      </dgm:t>
    </dgm:pt>
    <dgm:pt modelId="{60D7DE96-989B-4D5B-BA40-E8080D4F5421}" type="pres">
      <dgm:prSet presAssocID="{C1C4754B-AEBF-4AB6-94F9-A9A09AFE735E}" presName="level3hierChild" presStyleCnt="0"/>
      <dgm:spPr/>
      <dgm:t>
        <a:bodyPr/>
        <a:lstStyle/>
        <a:p>
          <a:endParaRPr lang="tr-TR"/>
        </a:p>
      </dgm:t>
    </dgm:pt>
    <dgm:pt modelId="{27998E91-C34E-4268-8645-79FC24E0009D}" type="pres">
      <dgm:prSet presAssocID="{8563B3AE-7520-492E-B1E8-69E31E1517E0}" presName="conn2-1" presStyleLbl="parChTrans1D2" presStyleIdx="5" presStyleCnt="7"/>
      <dgm:spPr/>
      <dgm:t>
        <a:bodyPr/>
        <a:lstStyle/>
        <a:p>
          <a:endParaRPr lang="tr-TR"/>
        </a:p>
      </dgm:t>
    </dgm:pt>
    <dgm:pt modelId="{A9CE93AB-9CDF-4BEA-9731-DA00890FB49B}" type="pres">
      <dgm:prSet presAssocID="{8563B3AE-7520-492E-B1E8-69E31E1517E0}" presName="connTx" presStyleLbl="parChTrans1D2" presStyleIdx="5" presStyleCnt="7"/>
      <dgm:spPr/>
      <dgm:t>
        <a:bodyPr/>
        <a:lstStyle/>
        <a:p>
          <a:endParaRPr lang="tr-TR"/>
        </a:p>
      </dgm:t>
    </dgm:pt>
    <dgm:pt modelId="{D7A014A8-0B02-42BE-9EF4-5DEFC40ABB49}" type="pres">
      <dgm:prSet presAssocID="{1D60C445-F882-46B3-B328-D4AB439080BB}" presName="root2" presStyleCnt="0"/>
      <dgm:spPr/>
      <dgm:t>
        <a:bodyPr/>
        <a:lstStyle/>
        <a:p>
          <a:endParaRPr lang="tr-TR"/>
        </a:p>
      </dgm:t>
    </dgm:pt>
    <dgm:pt modelId="{01D39F47-82EC-4EFA-866C-0919122AA68E}" type="pres">
      <dgm:prSet presAssocID="{1D60C445-F882-46B3-B328-D4AB439080BB}" presName="LevelTwoTextNode" presStyleLbl="node2" presStyleIdx="5" presStyleCnt="7">
        <dgm:presLayoutVars>
          <dgm:chPref val="3"/>
        </dgm:presLayoutVars>
      </dgm:prSet>
      <dgm:spPr/>
      <dgm:t>
        <a:bodyPr/>
        <a:lstStyle/>
        <a:p>
          <a:endParaRPr lang="tr-TR"/>
        </a:p>
      </dgm:t>
    </dgm:pt>
    <dgm:pt modelId="{76D90529-C789-4EFE-B731-5F05772EE06D}" type="pres">
      <dgm:prSet presAssocID="{1D60C445-F882-46B3-B328-D4AB439080BB}" presName="level3hierChild" presStyleCnt="0"/>
      <dgm:spPr/>
      <dgm:t>
        <a:bodyPr/>
        <a:lstStyle/>
        <a:p>
          <a:endParaRPr lang="tr-TR"/>
        </a:p>
      </dgm:t>
    </dgm:pt>
    <dgm:pt modelId="{504753E0-BFC4-4E2F-8545-5148D6CEE461}" type="pres">
      <dgm:prSet presAssocID="{9A478898-FD2F-4C1B-BCF8-1E077F9F1DF9}" presName="conn2-1" presStyleLbl="parChTrans1D2" presStyleIdx="6" presStyleCnt="7"/>
      <dgm:spPr/>
      <dgm:t>
        <a:bodyPr/>
        <a:lstStyle/>
        <a:p>
          <a:endParaRPr lang="tr-TR"/>
        </a:p>
      </dgm:t>
    </dgm:pt>
    <dgm:pt modelId="{C7DB1F5C-9A6F-445D-B312-88C2CD09D236}" type="pres">
      <dgm:prSet presAssocID="{9A478898-FD2F-4C1B-BCF8-1E077F9F1DF9}" presName="connTx" presStyleLbl="parChTrans1D2" presStyleIdx="6" presStyleCnt="7"/>
      <dgm:spPr/>
      <dgm:t>
        <a:bodyPr/>
        <a:lstStyle/>
        <a:p>
          <a:endParaRPr lang="tr-TR"/>
        </a:p>
      </dgm:t>
    </dgm:pt>
    <dgm:pt modelId="{0DB3D892-19C9-43D6-9960-748E5D9E53BA}" type="pres">
      <dgm:prSet presAssocID="{50F92534-527A-43D5-98CE-C4E5B40C9F86}" presName="root2" presStyleCnt="0"/>
      <dgm:spPr/>
      <dgm:t>
        <a:bodyPr/>
        <a:lstStyle/>
        <a:p>
          <a:endParaRPr lang="tr-TR"/>
        </a:p>
      </dgm:t>
    </dgm:pt>
    <dgm:pt modelId="{17D090AB-78D4-43B4-8268-618D4E5DA66F}" type="pres">
      <dgm:prSet presAssocID="{50F92534-527A-43D5-98CE-C4E5B40C9F86}" presName="LevelTwoTextNode" presStyleLbl="node2" presStyleIdx="6" presStyleCnt="7">
        <dgm:presLayoutVars>
          <dgm:chPref val="3"/>
        </dgm:presLayoutVars>
      </dgm:prSet>
      <dgm:spPr/>
      <dgm:t>
        <a:bodyPr/>
        <a:lstStyle/>
        <a:p>
          <a:endParaRPr lang="tr-TR"/>
        </a:p>
      </dgm:t>
    </dgm:pt>
    <dgm:pt modelId="{8B17D5B4-4FEE-4BE5-AD13-4B3958ACFCF2}" type="pres">
      <dgm:prSet presAssocID="{50F92534-527A-43D5-98CE-C4E5B40C9F86}" presName="level3hierChild" presStyleCnt="0"/>
      <dgm:spPr/>
      <dgm:t>
        <a:bodyPr/>
        <a:lstStyle/>
        <a:p>
          <a:endParaRPr lang="tr-TR"/>
        </a:p>
      </dgm:t>
    </dgm:pt>
  </dgm:ptLst>
  <dgm:cxnLst>
    <dgm:cxn modelId="{0AC954F0-0356-451E-9C16-97A0E4C5B37E}" type="presOf" srcId="{2C35840B-4731-4383-93AC-99C530A6E8CE}" destId="{2DE3196C-7AB0-4542-BAAC-7715AEADA530}" srcOrd="1" destOrd="0" presId="urn:microsoft.com/office/officeart/2005/8/layout/hierarchy2"/>
    <dgm:cxn modelId="{E3502BD1-1456-4AF1-B1E6-4F178A071125}" type="presOf" srcId="{8563B3AE-7520-492E-B1E8-69E31E1517E0}" destId="{A9CE93AB-9CDF-4BEA-9731-DA00890FB49B}" srcOrd="1" destOrd="0" presId="urn:microsoft.com/office/officeart/2005/8/layout/hierarchy2"/>
    <dgm:cxn modelId="{E9CF845E-B8EF-4A3F-8ADF-F1202F650450}" type="presOf" srcId="{9A478898-FD2F-4C1B-BCF8-1E077F9F1DF9}" destId="{504753E0-BFC4-4E2F-8545-5148D6CEE461}" srcOrd="0" destOrd="0" presId="urn:microsoft.com/office/officeart/2005/8/layout/hierarchy2"/>
    <dgm:cxn modelId="{F74BA58D-8747-4D04-9C8D-7899D132390F}" type="presOf" srcId="{FECA6A91-0D4F-4EF5-8FDB-DAD85D7469A2}" destId="{1DDF3470-A6BF-426B-93B9-26921161DA72}" srcOrd="0" destOrd="0" presId="urn:microsoft.com/office/officeart/2005/8/layout/hierarchy2"/>
    <dgm:cxn modelId="{35D8CF0D-517A-440B-ABAC-F27A515370C4}" type="presOf" srcId="{9A478898-FD2F-4C1B-BCF8-1E077F9F1DF9}" destId="{C7DB1F5C-9A6F-445D-B312-88C2CD09D236}" srcOrd="1" destOrd="0" presId="urn:microsoft.com/office/officeart/2005/8/layout/hierarchy2"/>
    <dgm:cxn modelId="{91381A18-2060-4460-BB6F-6B42C7521480}" type="presOf" srcId="{FECA6A91-0D4F-4EF5-8FDB-DAD85D7469A2}" destId="{EAD016BA-D4B1-44A4-8EA0-E5EF7C0224A2}" srcOrd="1" destOrd="0" presId="urn:microsoft.com/office/officeart/2005/8/layout/hierarchy2"/>
    <dgm:cxn modelId="{1938BF56-3FEC-4B92-9FD4-D3FED052BCD3}" srcId="{EDC76D1C-E0B2-4A03-B557-82EF4CF75153}" destId="{CA842748-1D2C-4043-828E-200AAF6714C4}" srcOrd="3" destOrd="0" parTransId="{D9AC4D0D-D73C-461B-BA4B-0A9182550215}" sibTransId="{339D7775-06E0-42A5-B497-1ED20C86FD93}"/>
    <dgm:cxn modelId="{228C9840-79CB-4C54-8026-E2452F2D7447}" type="presOf" srcId="{2C35840B-4731-4383-93AC-99C530A6E8CE}" destId="{FF36D80D-6A69-45E0-88D7-FDC35288A7D1}" srcOrd="0" destOrd="0" presId="urn:microsoft.com/office/officeart/2005/8/layout/hierarchy2"/>
    <dgm:cxn modelId="{0F8C8E8F-56EB-4F01-8CEE-7F17DE54A449}" srcId="{EDC76D1C-E0B2-4A03-B557-82EF4CF75153}" destId="{DBD8CDDC-B65B-46B2-89AE-C5A191D50AF8}" srcOrd="2" destOrd="0" parTransId="{512E449A-DFD9-443D-A13E-4E3C2BF4FC38}" sibTransId="{CA7EC622-4BB1-4A4F-A75D-0745420ADCF1}"/>
    <dgm:cxn modelId="{AD842BE3-1134-46FC-BB2F-94D081B7927F}" srcId="{EDC76D1C-E0B2-4A03-B557-82EF4CF75153}" destId="{4FA47E39-7049-42E7-B800-ECE4DA636069}" srcOrd="1" destOrd="0" parTransId="{2C35840B-4731-4383-93AC-99C530A6E8CE}" sibTransId="{C5438F13-C50D-4FB9-91DE-4A1DA159B0DF}"/>
    <dgm:cxn modelId="{F58DEA13-CF01-4BF0-842E-E7E8843930BA}" srcId="{EDC76D1C-E0B2-4A03-B557-82EF4CF75153}" destId="{C1C4754B-AEBF-4AB6-94F9-A9A09AFE735E}" srcOrd="4" destOrd="0" parTransId="{7C8788DC-6C6D-492E-8055-2D22967827E8}" sibTransId="{E7ED4199-FACC-492C-9C47-D344E7DBDB6C}"/>
    <dgm:cxn modelId="{AACF5967-E177-4EA7-93BC-FC84CBE2202A}" type="presOf" srcId="{EDC76D1C-E0B2-4A03-B557-82EF4CF75153}" destId="{31880F98-C098-4EA1-83B2-A925616089DE}" srcOrd="0" destOrd="0" presId="urn:microsoft.com/office/officeart/2005/8/layout/hierarchy2"/>
    <dgm:cxn modelId="{5B324E74-949A-4F57-A704-DCEFD66EAF9F}" type="presOf" srcId="{C1C4754B-AEBF-4AB6-94F9-A9A09AFE735E}" destId="{0658A4EB-140A-4534-9FF2-665EEC164F95}" srcOrd="0" destOrd="0" presId="urn:microsoft.com/office/officeart/2005/8/layout/hierarchy2"/>
    <dgm:cxn modelId="{D23200BD-2272-4A5F-B306-4EBC70A1F178}" type="presOf" srcId="{512E449A-DFD9-443D-A13E-4E3C2BF4FC38}" destId="{76C2B3D6-EF95-4F5A-A566-E89160C29C98}" srcOrd="0" destOrd="0" presId="urn:microsoft.com/office/officeart/2005/8/layout/hierarchy2"/>
    <dgm:cxn modelId="{42C8A310-2BA0-477D-8384-549AF68116E6}" type="presOf" srcId="{50F92534-527A-43D5-98CE-C4E5B40C9F86}" destId="{17D090AB-78D4-43B4-8268-618D4E5DA66F}" srcOrd="0" destOrd="0" presId="urn:microsoft.com/office/officeart/2005/8/layout/hierarchy2"/>
    <dgm:cxn modelId="{3AEC6161-42ED-4C64-BF24-B99C6A3EDBBC}" type="presOf" srcId="{8563B3AE-7520-492E-B1E8-69E31E1517E0}" destId="{27998E91-C34E-4268-8645-79FC24E0009D}" srcOrd="0" destOrd="0" presId="urn:microsoft.com/office/officeart/2005/8/layout/hierarchy2"/>
    <dgm:cxn modelId="{17032E3B-C524-4277-A0D1-A505ACC06061}" srcId="{EDC76D1C-E0B2-4A03-B557-82EF4CF75153}" destId="{D18CFB6D-E4BE-434C-9E86-3235C3DAA1AE}" srcOrd="0" destOrd="0" parTransId="{FECA6A91-0D4F-4EF5-8FDB-DAD85D7469A2}" sibTransId="{02892D30-9206-43B6-A520-4B33C0CBD2AC}"/>
    <dgm:cxn modelId="{128A82E6-AB89-47E5-9144-8D91B57AFDF6}" type="presOf" srcId="{D9AC4D0D-D73C-461B-BA4B-0A9182550215}" destId="{3BFF7BF0-3D6D-4429-A51F-85BCF358851A}" srcOrd="1" destOrd="0" presId="urn:microsoft.com/office/officeart/2005/8/layout/hierarchy2"/>
    <dgm:cxn modelId="{F08ADA27-22FE-466A-9AFB-181B4FE3C929}" srcId="{D4981689-F104-4BF6-8CF4-354C1A7DC3CA}" destId="{EDC76D1C-E0B2-4A03-B557-82EF4CF75153}" srcOrd="0" destOrd="0" parTransId="{987518F7-1096-4FAD-816F-B476CFC2194A}" sibTransId="{D1E155FC-2E89-4919-AD39-1EA9E1125D6B}"/>
    <dgm:cxn modelId="{8478AEC1-8F2F-4FC2-B786-F094F04497A2}" type="presOf" srcId="{D4981689-F104-4BF6-8CF4-354C1A7DC3CA}" destId="{A3AD1B36-C11D-48A0-8405-23D499E13268}" srcOrd="0" destOrd="0" presId="urn:microsoft.com/office/officeart/2005/8/layout/hierarchy2"/>
    <dgm:cxn modelId="{2AE31E26-C07F-4229-849E-CCC41E04B17E}" srcId="{EDC76D1C-E0B2-4A03-B557-82EF4CF75153}" destId="{1D60C445-F882-46B3-B328-D4AB439080BB}" srcOrd="5" destOrd="0" parTransId="{8563B3AE-7520-492E-B1E8-69E31E1517E0}" sibTransId="{EAC4F7CE-AE63-47FD-A1E1-28D91E58BC8A}"/>
    <dgm:cxn modelId="{389BDEF0-73F8-4D40-9883-D10DE9F3F01B}" type="presOf" srcId="{D18CFB6D-E4BE-434C-9E86-3235C3DAA1AE}" destId="{2B54FB3A-9FDE-4964-A05B-2740843995CD}" srcOrd="0" destOrd="0" presId="urn:microsoft.com/office/officeart/2005/8/layout/hierarchy2"/>
    <dgm:cxn modelId="{C6B3577F-F94A-4854-A116-74CE87578116}" type="presOf" srcId="{7C8788DC-6C6D-492E-8055-2D22967827E8}" destId="{DAB14B7B-452C-472E-BF28-509D45E9963A}" srcOrd="1" destOrd="0" presId="urn:microsoft.com/office/officeart/2005/8/layout/hierarchy2"/>
    <dgm:cxn modelId="{187650E6-EF07-41E5-9EA7-745196359D59}" type="presOf" srcId="{CA842748-1D2C-4043-828E-200AAF6714C4}" destId="{E2B8E868-B450-4C5C-A2D6-B09CC35B5ACC}" srcOrd="0" destOrd="0" presId="urn:microsoft.com/office/officeart/2005/8/layout/hierarchy2"/>
    <dgm:cxn modelId="{7BE835B2-A2CD-4067-BC5D-1057D85E4A3D}" type="presOf" srcId="{DBD8CDDC-B65B-46B2-89AE-C5A191D50AF8}" destId="{3272D425-F688-441E-B99E-F96573114F3D}" srcOrd="0" destOrd="0" presId="urn:microsoft.com/office/officeart/2005/8/layout/hierarchy2"/>
    <dgm:cxn modelId="{6C2D67E1-FEEE-4BFB-9988-AD39A2E239CE}" srcId="{EDC76D1C-E0B2-4A03-B557-82EF4CF75153}" destId="{50F92534-527A-43D5-98CE-C4E5B40C9F86}" srcOrd="6" destOrd="0" parTransId="{9A478898-FD2F-4C1B-BCF8-1E077F9F1DF9}" sibTransId="{D050604A-DCAE-41BA-BECC-492E4CC04B8F}"/>
    <dgm:cxn modelId="{3E12E838-0A04-48A7-B7F6-AE9BC793FACE}" type="presOf" srcId="{4FA47E39-7049-42E7-B800-ECE4DA636069}" destId="{9AB96456-7F8F-4B74-A994-C4BDF5072F5A}" srcOrd="0" destOrd="0" presId="urn:microsoft.com/office/officeart/2005/8/layout/hierarchy2"/>
    <dgm:cxn modelId="{5845CB33-715D-4A6A-950D-930F395C8AE9}" type="presOf" srcId="{1D60C445-F882-46B3-B328-D4AB439080BB}" destId="{01D39F47-82EC-4EFA-866C-0919122AA68E}" srcOrd="0" destOrd="0" presId="urn:microsoft.com/office/officeart/2005/8/layout/hierarchy2"/>
    <dgm:cxn modelId="{49116998-D143-492C-A57B-6F3FB453F82A}" type="presOf" srcId="{512E449A-DFD9-443D-A13E-4E3C2BF4FC38}" destId="{31E65744-ADAB-4B6F-9953-94DC95F31142}" srcOrd="1" destOrd="0" presId="urn:microsoft.com/office/officeart/2005/8/layout/hierarchy2"/>
    <dgm:cxn modelId="{0F5BCFF6-86E6-4499-A8A0-E2FF9233A716}" type="presOf" srcId="{7C8788DC-6C6D-492E-8055-2D22967827E8}" destId="{B02A9343-9E4A-4EA5-AC7F-79ACC7BAA6C3}" srcOrd="0" destOrd="0" presId="urn:microsoft.com/office/officeart/2005/8/layout/hierarchy2"/>
    <dgm:cxn modelId="{B801AFE1-5426-4487-BE94-BF8F4A167984}" type="presOf" srcId="{D9AC4D0D-D73C-461B-BA4B-0A9182550215}" destId="{D2BB4468-70B4-4FCB-8F1E-BB5A2E41CCC3}" srcOrd="0" destOrd="0" presId="urn:microsoft.com/office/officeart/2005/8/layout/hierarchy2"/>
    <dgm:cxn modelId="{D9DB6048-D648-4D10-8EE3-B342A43B6A12}" type="presParOf" srcId="{A3AD1B36-C11D-48A0-8405-23D499E13268}" destId="{8494F3CC-F6D7-4809-B7C3-1448E48873BA}" srcOrd="0" destOrd="0" presId="urn:microsoft.com/office/officeart/2005/8/layout/hierarchy2"/>
    <dgm:cxn modelId="{90F4381F-9AB1-41A5-B58D-D0E320817FFF}" type="presParOf" srcId="{8494F3CC-F6D7-4809-B7C3-1448E48873BA}" destId="{31880F98-C098-4EA1-83B2-A925616089DE}" srcOrd="0" destOrd="0" presId="urn:microsoft.com/office/officeart/2005/8/layout/hierarchy2"/>
    <dgm:cxn modelId="{7F61B6E9-B805-4B41-91C3-71A046F7D8AF}" type="presParOf" srcId="{8494F3CC-F6D7-4809-B7C3-1448E48873BA}" destId="{0AAF3947-EDEA-47EF-8299-18AF06999479}" srcOrd="1" destOrd="0" presId="urn:microsoft.com/office/officeart/2005/8/layout/hierarchy2"/>
    <dgm:cxn modelId="{4EAF1FDC-C041-4CCD-9559-00CD98C02EA7}" type="presParOf" srcId="{0AAF3947-EDEA-47EF-8299-18AF06999479}" destId="{1DDF3470-A6BF-426B-93B9-26921161DA72}" srcOrd="0" destOrd="0" presId="urn:microsoft.com/office/officeart/2005/8/layout/hierarchy2"/>
    <dgm:cxn modelId="{B17AF7AF-DEA1-4B1A-B8C7-E97C582573C8}" type="presParOf" srcId="{1DDF3470-A6BF-426B-93B9-26921161DA72}" destId="{EAD016BA-D4B1-44A4-8EA0-E5EF7C0224A2}" srcOrd="0" destOrd="0" presId="urn:microsoft.com/office/officeart/2005/8/layout/hierarchy2"/>
    <dgm:cxn modelId="{C7DCC5E3-C54D-4887-BB22-8D1A03C0AAA3}" type="presParOf" srcId="{0AAF3947-EDEA-47EF-8299-18AF06999479}" destId="{10CC4EA3-7264-400D-8DF2-AB5F4967CDC0}" srcOrd="1" destOrd="0" presId="urn:microsoft.com/office/officeart/2005/8/layout/hierarchy2"/>
    <dgm:cxn modelId="{A5FBC587-9B3C-4A81-9663-88D4ACCB456C}" type="presParOf" srcId="{10CC4EA3-7264-400D-8DF2-AB5F4967CDC0}" destId="{2B54FB3A-9FDE-4964-A05B-2740843995CD}" srcOrd="0" destOrd="0" presId="urn:microsoft.com/office/officeart/2005/8/layout/hierarchy2"/>
    <dgm:cxn modelId="{F2CE1666-F1D6-4CC1-BD29-16D9EEDD62E7}" type="presParOf" srcId="{10CC4EA3-7264-400D-8DF2-AB5F4967CDC0}" destId="{BAA66C3E-390F-4842-9D3B-61EF4CF59876}" srcOrd="1" destOrd="0" presId="urn:microsoft.com/office/officeart/2005/8/layout/hierarchy2"/>
    <dgm:cxn modelId="{E683EB9A-6EED-4ECD-9EE8-3BD43B11EE26}" type="presParOf" srcId="{0AAF3947-EDEA-47EF-8299-18AF06999479}" destId="{FF36D80D-6A69-45E0-88D7-FDC35288A7D1}" srcOrd="2" destOrd="0" presId="urn:microsoft.com/office/officeart/2005/8/layout/hierarchy2"/>
    <dgm:cxn modelId="{D41E0036-5825-4FF2-BAFC-6149612C7726}" type="presParOf" srcId="{FF36D80D-6A69-45E0-88D7-FDC35288A7D1}" destId="{2DE3196C-7AB0-4542-BAAC-7715AEADA530}" srcOrd="0" destOrd="0" presId="urn:microsoft.com/office/officeart/2005/8/layout/hierarchy2"/>
    <dgm:cxn modelId="{226A877D-ECBD-49A3-9D0E-07EE8773EE30}" type="presParOf" srcId="{0AAF3947-EDEA-47EF-8299-18AF06999479}" destId="{DC6751F4-B49C-4896-80F7-1BE73E6455AB}" srcOrd="3" destOrd="0" presId="urn:microsoft.com/office/officeart/2005/8/layout/hierarchy2"/>
    <dgm:cxn modelId="{B1ECFE81-AB64-480D-AD19-1935FA868E33}" type="presParOf" srcId="{DC6751F4-B49C-4896-80F7-1BE73E6455AB}" destId="{9AB96456-7F8F-4B74-A994-C4BDF5072F5A}" srcOrd="0" destOrd="0" presId="urn:microsoft.com/office/officeart/2005/8/layout/hierarchy2"/>
    <dgm:cxn modelId="{68432ACA-A229-4D16-A921-ADB740924AD6}" type="presParOf" srcId="{DC6751F4-B49C-4896-80F7-1BE73E6455AB}" destId="{73E97C91-B6BB-4F75-8BEF-BBDD0107AF87}" srcOrd="1" destOrd="0" presId="urn:microsoft.com/office/officeart/2005/8/layout/hierarchy2"/>
    <dgm:cxn modelId="{3758244B-45AA-4896-9FBC-53CECB47FAD7}" type="presParOf" srcId="{0AAF3947-EDEA-47EF-8299-18AF06999479}" destId="{76C2B3D6-EF95-4F5A-A566-E89160C29C98}" srcOrd="4" destOrd="0" presId="urn:microsoft.com/office/officeart/2005/8/layout/hierarchy2"/>
    <dgm:cxn modelId="{71427C17-71D9-4914-B2FE-0E2C35A18DB2}" type="presParOf" srcId="{76C2B3D6-EF95-4F5A-A566-E89160C29C98}" destId="{31E65744-ADAB-4B6F-9953-94DC95F31142}" srcOrd="0" destOrd="0" presId="urn:microsoft.com/office/officeart/2005/8/layout/hierarchy2"/>
    <dgm:cxn modelId="{AD45AB1D-6C60-4710-BF89-AA667B8693EE}" type="presParOf" srcId="{0AAF3947-EDEA-47EF-8299-18AF06999479}" destId="{FD25FB89-E32F-4523-911F-48C4D2A4F40D}" srcOrd="5" destOrd="0" presId="urn:microsoft.com/office/officeart/2005/8/layout/hierarchy2"/>
    <dgm:cxn modelId="{25E38D6D-5DB7-49F6-BBE2-467E54F35175}" type="presParOf" srcId="{FD25FB89-E32F-4523-911F-48C4D2A4F40D}" destId="{3272D425-F688-441E-B99E-F96573114F3D}" srcOrd="0" destOrd="0" presId="urn:microsoft.com/office/officeart/2005/8/layout/hierarchy2"/>
    <dgm:cxn modelId="{D45D9885-5802-46D2-9C33-B30A0BA9D2A9}" type="presParOf" srcId="{FD25FB89-E32F-4523-911F-48C4D2A4F40D}" destId="{3871C29F-E0FC-4E64-A7FE-087878D20149}" srcOrd="1" destOrd="0" presId="urn:microsoft.com/office/officeart/2005/8/layout/hierarchy2"/>
    <dgm:cxn modelId="{35140B2C-26E4-4325-BEE0-32ADD52E8B10}" type="presParOf" srcId="{0AAF3947-EDEA-47EF-8299-18AF06999479}" destId="{D2BB4468-70B4-4FCB-8F1E-BB5A2E41CCC3}" srcOrd="6" destOrd="0" presId="urn:microsoft.com/office/officeart/2005/8/layout/hierarchy2"/>
    <dgm:cxn modelId="{4E2D2017-8A88-4245-96BA-3F64AFBF4A97}" type="presParOf" srcId="{D2BB4468-70B4-4FCB-8F1E-BB5A2E41CCC3}" destId="{3BFF7BF0-3D6D-4429-A51F-85BCF358851A}" srcOrd="0" destOrd="0" presId="urn:microsoft.com/office/officeart/2005/8/layout/hierarchy2"/>
    <dgm:cxn modelId="{85CA0059-28C9-4494-AACA-9632769F622C}" type="presParOf" srcId="{0AAF3947-EDEA-47EF-8299-18AF06999479}" destId="{968D0C63-5E1C-41F4-A758-0E1659DB101D}" srcOrd="7" destOrd="0" presId="urn:microsoft.com/office/officeart/2005/8/layout/hierarchy2"/>
    <dgm:cxn modelId="{223D0163-6EC7-4203-B9B5-D2B0C1927B50}" type="presParOf" srcId="{968D0C63-5E1C-41F4-A758-0E1659DB101D}" destId="{E2B8E868-B450-4C5C-A2D6-B09CC35B5ACC}" srcOrd="0" destOrd="0" presId="urn:microsoft.com/office/officeart/2005/8/layout/hierarchy2"/>
    <dgm:cxn modelId="{E3DD0197-1F1C-4448-9EAD-5E5D1A8777F5}" type="presParOf" srcId="{968D0C63-5E1C-41F4-A758-0E1659DB101D}" destId="{182ECB6D-487C-482F-87BB-FA428B3B7F9D}" srcOrd="1" destOrd="0" presId="urn:microsoft.com/office/officeart/2005/8/layout/hierarchy2"/>
    <dgm:cxn modelId="{5DBAB351-8668-4373-8011-CE1148EB6E9E}" type="presParOf" srcId="{0AAF3947-EDEA-47EF-8299-18AF06999479}" destId="{B02A9343-9E4A-4EA5-AC7F-79ACC7BAA6C3}" srcOrd="8" destOrd="0" presId="urn:microsoft.com/office/officeart/2005/8/layout/hierarchy2"/>
    <dgm:cxn modelId="{601F6146-4C00-4993-8843-3F286126234D}" type="presParOf" srcId="{B02A9343-9E4A-4EA5-AC7F-79ACC7BAA6C3}" destId="{DAB14B7B-452C-472E-BF28-509D45E9963A}" srcOrd="0" destOrd="0" presId="urn:microsoft.com/office/officeart/2005/8/layout/hierarchy2"/>
    <dgm:cxn modelId="{027C8B12-1021-41A6-9C85-F863993B367F}" type="presParOf" srcId="{0AAF3947-EDEA-47EF-8299-18AF06999479}" destId="{AFCE574B-E9E0-4F98-B6C8-E2CCEC629B02}" srcOrd="9" destOrd="0" presId="urn:microsoft.com/office/officeart/2005/8/layout/hierarchy2"/>
    <dgm:cxn modelId="{59260D4A-025E-4C29-AE98-D889352CE743}" type="presParOf" srcId="{AFCE574B-E9E0-4F98-B6C8-E2CCEC629B02}" destId="{0658A4EB-140A-4534-9FF2-665EEC164F95}" srcOrd="0" destOrd="0" presId="urn:microsoft.com/office/officeart/2005/8/layout/hierarchy2"/>
    <dgm:cxn modelId="{3BDD58D7-F51E-4C23-9842-F4283C5D3A93}" type="presParOf" srcId="{AFCE574B-E9E0-4F98-B6C8-E2CCEC629B02}" destId="{60D7DE96-989B-4D5B-BA40-E8080D4F5421}" srcOrd="1" destOrd="0" presId="urn:microsoft.com/office/officeart/2005/8/layout/hierarchy2"/>
    <dgm:cxn modelId="{4138D975-8D84-4BF2-8347-0055AF3E9A5E}" type="presParOf" srcId="{0AAF3947-EDEA-47EF-8299-18AF06999479}" destId="{27998E91-C34E-4268-8645-79FC24E0009D}" srcOrd="10" destOrd="0" presId="urn:microsoft.com/office/officeart/2005/8/layout/hierarchy2"/>
    <dgm:cxn modelId="{9AE28B91-074A-4590-AF7C-FD436715852F}" type="presParOf" srcId="{27998E91-C34E-4268-8645-79FC24E0009D}" destId="{A9CE93AB-9CDF-4BEA-9731-DA00890FB49B}" srcOrd="0" destOrd="0" presId="urn:microsoft.com/office/officeart/2005/8/layout/hierarchy2"/>
    <dgm:cxn modelId="{F203B4CA-EA53-4C25-BFFB-FA5EA54F7CC4}" type="presParOf" srcId="{0AAF3947-EDEA-47EF-8299-18AF06999479}" destId="{D7A014A8-0B02-42BE-9EF4-5DEFC40ABB49}" srcOrd="11" destOrd="0" presId="urn:microsoft.com/office/officeart/2005/8/layout/hierarchy2"/>
    <dgm:cxn modelId="{1DBB5930-CF07-4C6F-9B15-7EFDA22AD713}" type="presParOf" srcId="{D7A014A8-0B02-42BE-9EF4-5DEFC40ABB49}" destId="{01D39F47-82EC-4EFA-866C-0919122AA68E}" srcOrd="0" destOrd="0" presId="urn:microsoft.com/office/officeart/2005/8/layout/hierarchy2"/>
    <dgm:cxn modelId="{BB144B67-A280-4313-A74E-1D6AEE5C7EF8}" type="presParOf" srcId="{D7A014A8-0B02-42BE-9EF4-5DEFC40ABB49}" destId="{76D90529-C789-4EFE-B731-5F05772EE06D}" srcOrd="1" destOrd="0" presId="urn:microsoft.com/office/officeart/2005/8/layout/hierarchy2"/>
    <dgm:cxn modelId="{721B49A2-9694-4E7B-BF52-EDC4463C7079}" type="presParOf" srcId="{0AAF3947-EDEA-47EF-8299-18AF06999479}" destId="{504753E0-BFC4-4E2F-8545-5148D6CEE461}" srcOrd="12" destOrd="0" presId="urn:microsoft.com/office/officeart/2005/8/layout/hierarchy2"/>
    <dgm:cxn modelId="{E165509D-2438-4F57-911F-583DC16EA277}" type="presParOf" srcId="{504753E0-BFC4-4E2F-8545-5148D6CEE461}" destId="{C7DB1F5C-9A6F-445D-B312-88C2CD09D236}" srcOrd="0" destOrd="0" presId="urn:microsoft.com/office/officeart/2005/8/layout/hierarchy2"/>
    <dgm:cxn modelId="{90EE0FD4-7A89-42E4-94F0-FB5E86B154E9}" type="presParOf" srcId="{0AAF3947-EDEA-47EF-8299-18AF06999479}" destId="{0DB3D892-19C9-43D6-9960-748E5D9E53BA}" srcOrd="13" destOrd="0" presId="urn:microsoft.com/office/officeart/2005/8/layout/hierarchy2"/>
    <dgm:cxn modelId="{5A83E4C4-35D8-4511-BC43-20F6DC17B30C}" type="presParOf" srcId="{0DB3D892-19C9-43D6-9960-748E5D9E53BA}" destId="{17D090AB-78D4-43B4-8268-618D4E5DA66F}" srcOrd="0" destOrd="0" presId="urn:microsoft.com/office/officeart/2005/8/layout/hierarchy2"/>
    <dgm:cxn modelId="{B7CB76D3-B593-45FE-9621-C4F0E93EB91E}" type="presParOf" srcId="{0DB3D892-19C9-43D6-9960-748E5D9E53BA}" destId="{8B17D5B4-4FEE-4BE5-AD13-4B3958ACFCF2}"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09C2C-9F39-4DCF-BA6F-4B71AFE70962}">
      <dsp:nvSpPr>
        <dsp:cNvPr id="0" name=""/>
        <dsp:cNvSpPr/>
      </dsp:nvSpPr>
      <dsp:spPr>
        <a:xfrm>
          <a:off x="784171" y="2105123"/>
          <a:ext cx="3412399" cy="177750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b="1" kern="1200" dirty="0" smtClean="0"/>
            <a:t>Borç İlişkisini Sona Erdiren Sebepler</a:t>
          </a:r>
          <a:endParaRPr lang="tr-TR" sz="2400" b="1" kern="1200" dirty="0"/>
        </a:p>
      </dsp:txBody>
      <dsp:txXfrm>
        <a:off x="836232" y="2157184"/>
        <a:ext cx="3308277" cy="1673383"/>
      </dsp:txXfrm>
    </dsp:sp>
    <dsp:sp modelId="{6BDAE4E9-9259-4AA7-8CFA-D73F1B55862F}">
      <dsp:nvSpPr>
        <dsp:cNvPr id="0" name=""/>
        <dsp:cNvSpPr/>
      </dsp:nvSpPr>
      <dsp:spPr>
        <a:xfrm rot="17132988">
          <a:off x="3230030" y="1708360"/>
          <a:ext cx="2641097" cy="26604"/>
        </a:xfrm>
        <a:custGeom>
          <a:avLst/>
          <a:gdLst/>
          <a:ahLst/>
          <a:cxnLst/>
          <a:rect l="0" t="0" r="0" b="0"/>
          <a:pathLst>
            <a:path>
              <a:moveTo>
                <a:pt x="0" y="13302"/>
              </a:moveTo>
              <a:lnTo>
                <a:pt x="2641097"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484551" y="1655635"/>
        <a:ext cx="132054" cy="132054"/>
      </dsp:txXfrm>
    </dsp:sp>
    <dsp:sp modelId="{864C3296-DCA2-4D7C-9AC3-0B496C0FFBAA}">
      <dsp:nvSpPr>
        <dsp:cNvPr id="0" name=""/>
        <dsp:cNvSpPr/>
      </dsp:nvSpPr>
      <dsp:spPr>
        <a:xfrm>
          <a:off x="4904585" y="6939"/>
          <a:ext cx="1770036" cy="885018"/>
        </a:xfrm>
        <a:prstGeom prst="roundRect">
          <a:avLst>
            <a:gd name="adj" fmla="val 10000"/>
          </a:avLst>
        </a:prstGeom>
        <a:blipFill rotWithShape="0">
          <a:blip xmlns:r="http://schemas.openxmlformats.org/officeDocument/2006/relationships" r:embed="rId1"/>
          <a:tile tx="0" ty="0" sx="100000" sy="100000" flip="none" algn="tl"/>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İfa</a:t>
          </a:r>
          <a:endParaRPr lang="tr-TR" sz="2600" kern="1200" dirty="0"/>
        </a:p>
      </dsp:txBody>
      <dsp:txXfrm>
        <a:off x="4930506" y="32860"/>
        <a:ext cx="1718194" cy="833176"/>
      </dsp:txXfrm>
    </dsp:sp>
    <dsp:sp modelId="{FFEFE4EE-455F-4C72-A4C3-2E766F5FBBA0}">
      <dsp:nvSpPr>
        <dsp:cNvPr id="0" name=""/>
        <dsp:cNvSpPr/>
      </dsp:nvSpPr>
      <dsp:spPr>
        <a:xfrm rot="17692822">
          <a:off x="3709156" y="2217245"/>
          <a:ext cx="1682843" cy="26604"/>
        </a:xfrm>
        <a:custGeom>
          <a:avLst/>
          <a:gdLst/>
          <a:ahLst/>
          <a:cxnLst/>
          <a:rect l="0" t="0" r="0" b="0"/>
          <a:pathLst>
            <a:path>
              <a:moveTo>
                <a:pt x="0" y="13302"/>
              </a:moveTo>
              <a:lnTo>
                <a:pt x="1682843"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4508507" y="2188476"/>
        <a:ext cx="84142" cy="84142"/>
      </dsp:txXfrm>
    </dsp:sp>
    <dsp:sp modelId="{73212331-0489-497B-8958-5CE266BC1A46}">
      <dsp:nvSpPr>
        <dsp:cNvPr id="0" name=""/>
        <dsp:cNvSpPr/>
      </dsp:nvSpPr>
      <dsp:spPr>
        <a:xfrm>
          <a:off x="4904585" y="1024710"/>
          <a:ext cx="1770036" cy="885018"/>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Bozma Sözleşmesi</a:t>
          </a:r>
          <a:endParaRPr lang="tr-TR" sz="2600" kern="1200" dirty="0"/>
        </a:p>
      </dsp:txBody>
      <dsp:txXfrm>
        <a:off x="4930506" y="1050631"/>
        <a:ext cx="1718194" cy="833176"/>
      </dsp:txXfrm>
    </dsp:sp>
    <dsp:sp modelId="{23B58338-4D1F-48F1-B98B-663E8F8DF32E}">
      <dsp:nvSpPr>
        <dsp:cNvPr id="0" name=""/>
        <dsp:cNvSpPr/>
      </dsp:nvSpPr>
      <dsp:spPr>
        <a:xfrm rot="19457599">
          <a:off x="4114617" y="2726130"/>
          <a:ext cx="871922" cy="26604"/>
        </a:xfrm>
        <a:custGeom>
          <a:avLst/>
          <a:gdLst/>
          <a:ahLst/>
          <a:cxnLst/>
          <a:rect l="0" t="0" r="0" b="0"/>
          <a:pathLst>
            <a:path>
              <a:moveTo>
                <a:pt x="0" y="13302"/>
              </a:moveTo>
              <a:lnTo>
                <a:pt x="871922"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528780" y="2717635"/>
        <a:ext cx="43596" cy="43596"/>
      </dsp:txXfrm>
    </dsp:sp>
    <dsp:sp modelId="{FD5E2A4C-37C6-485A-A879-846D6FD7240D}">
      <dsp:nvSpPr>
        <dsp:cNvPr id="0" name=""/>
        <dsp:cNvSpPr/>
      </dsp:nvSpPr>
      <dsp:spPr>
        <a:xfrm>
          <a:off x="4904585" y="2042481"/>
          <a:ext cx="1770036" cy="885018"/>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Fesih</a:t>
          </a:r>
          <a:endParaRPr lang="tr-TR" sz="2600" kern="1200" dirty="0"/>
        </a:p>
      </dsp:txBody>
      <dsp:txXfrm>
        <a:off x="4930506" y="2068402"/>
        <a:ext cx="1718194" cy="833176"/>
      </dsp:txXfrm>
    </dsp:sp>
    <dsp:sp modelId="{4B8DEBA5-65B3-4DB3-830B-C52EA1C085F2}">
      <dsp:nvSpPr>
        <dsp:cNvPr id="0" name=""/>
        <dsp:cNvSpPr/>
      </dsp:nvSpPr>
      <dsp:spPr>
        <a:xfrm rot="2142401">
          <a:off x="4114617" y="3235016"/>
          <a:ext cx="871922" cy="26604"/>
        </a:xfrm>
        <a:custGeom>
          <a:avLst/>
          <a:gdLst/>
          <a:ahLst/>
          <a:cxnLst/>
          <a:rect l="0" t="0" r="0" b="0"/>
          <a:pathLst>
            <a:path>
              <a:moveTo>
                <a:pt x="0" y="13302"/>
              </a:moveTo>
              <a:lnTo>
                <a:pt x="871922"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528780" y="3226520"/>
        <a:ext cx="43596" cy="43596"/>
      </dsp:txXfrm>
    </dsp:sp>
    <dsp:sp modelId="{C038B844-E2EF-4873-990C-85E379811A30}">
      <dsp:nvSpPr>
        <dsp:cNvPr id="0" name=""/>
        <dsp:cNvSpPr/>
      </dsp:nvSpPr>
      <dsp:spPr>
        <a:xfrm>
          <a:off x="4904585" y="3060252"/>
          <a:ext cx="1770036" cy="885018"/>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Geri Alma</a:t>
          </a:r>
          <a:endParaRPr lang="tr-TR" sz="2600" kern="1200" dirty="0"/>
        </a:p>
      </dsp:txBody>
      <dsp:txXfrm>
        <a:off x="4930506" y="3086173"/>
        <a:ext cx="1718194" cy="833176"/>
      </dsp:txXfrm>
    </dsp:sp>
    <dsp:sp modelId="{59847E87-0D67-4341-A953-CFDCA5CEA716}">
      <dsp:nvSpPr>
        <dsp:cNvPr id="0" name=""/>
        <dsp:cNvSpPr/>
      </dsp:nvSpPr>
      <dsp:spPr>
        <a:xfrm rot="3907178">
          <a:off x="3709156" y="3743901"/>
          <a:ext cx="1682843" cy="26604"/>
        </a:xfrm>
        <a:custGeom>
          <a:avLst/>
          <a:gdLst/>
          <a:ahLst/>
          <a:cxnLst/>
          <a:rect l="0" t="0" r="0" b="0"/>
          <a:pathLst>
            <a:path>
              <a:moveTo>
                <a:pt x="0" y="13302"/>
              </a:moveTo>
              <a:lnTo>
                <a:pt x="1682843"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4508507" y="3715133"/>
        <a:ext cx="84142" cy="84142"/>
      </dsp:txXfrm>
    </dsp:sp>
    <dsp:sp modelId="{CE280506-59D9-43AA-82EE-69AE91E5FA4C}">
      <dsp:nvSpPr>
        <dsp:cNvPr id="0" name=""/>
        <dsp:cNvSpPr/>
      </dsp:nvSpPr>
      <dsp:spPr>
        <a:xfrm>
          <a:off x="4904585" y="4078023"/>
          <a:ext cx="1770036" cy="885018"/>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Dönme</a:t>
          </a:r>
          <a:endParaRPr lang="tr-TR" sz="2600" kern="1200" dirty="0"/>
        </a:p>
      </dsp:txBody>
      <dsp:txXfrm>
        <a:off x="4930506" y="4103944"/>
        <a:ext cx="1718194" cy="833176"/>
      </dsp:txXfrm>
    </dsp:sp>
    <dsp:sp modelId="{A4685BE1-3E4A-4908-9F99-05A627B5D8D8}">
      <dsp:nvSpPr>
        <dsp:cNvPr id="0" name=""/>
        <dsp:cNvSpPr/>
      </dsp:nvSpPr>
      <dsp:spPr>
        <a:xfrm rot="4467012">
          <a:off x="3230030" y="4252787"/>
          <a:ext cx="2641097" cy="26604"/>
        </a:xfrm>
        <a:custGeom>
          <a:avLst/>
          <a:gdLst/>
          <a:ahLst/>
          <a:cxnLst/>
          <a:rect l="0" t="0" r="0" b="0"/>
          <a:pathLst>
            <a:path>
              <a:moveTo>
                <a:pt x="0" y="13302"/>
              </a:moveTo>
              <a:lnTo>
                <a:pt x="2641097" y="13302"/>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484551" y="4200062"/>
        <a:ext cx="132054" cy="132054"/>
      </dsp:txXfrm>
    </dsp:sp>
    <dsp:sp modelId="{11DA3598-DC45-4271-9D3F-A27C2123C38E}">
      <dsp:nvSpPr>
        <dsp:cNvPr id="0" name=""/>
        <dsp:cNvSpPr/>
      </dsp:nvSpPr>
      <dsp:spPr>
        <a:xfrm>
          <a:off x="4904585" y="5095794"/>
          <a:ext cx="1770036" cy="885018"/>
        </a:xfrm>
        <a:prstGeom prst="roundRect">
          <a:avLst>
            <a:gd name="adj" fmla="val 10000"/>
          </a:avLst>
        </a:prstGeom>
        <a:blipFill rotWithShape="0">
          <a:blip xmlns:r="http://schemas.openxmlformats.org/officeDocument/2006/relationships" r:embed="rId1"/>
          <a:tile tx="0" ty="0" sx="100000" sy="100000" flip="none" algn="tl"/>
        </a:blipFill>
        <a:ln w="15875" cap="rnd"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İptal</a:t>
          </a:r>
          <a:endParaRPr lang="tr-TR" sz="2600" kern="1200" dirty="0"/>
        </a:p>
      </dsp:txBody>
      <dsp:txXfrm>
        <a:off x="4930506" y="5121715"/>
        <a:ext cx="1718194" cy="8331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880F98-C098-4EA1-83B2-A925616089DE}">
      <dsp:nvSpPr>
        <dsp:cNvPr id="0" name=""/>
        <dsp:cNvSpPr/>
      </dsp:nvSpPr>
      <dsp:spPr>
        <a:xfrm>
          <a:off x="991833" y="2374600"/>
          <a:ext cx="3356926" cy="123855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b="1" kern="1200" dirty="0" smtClean="0"/>
            <a:t>Borcu Sona Erdiren Sebepler</a:t>
          </a:r>
          <a:endParaRPr lang="tr-TR" sz="2400" b="1" kern="1200" dirty="0"/>
        </a:p>
      </dsp:txBody>
      <dsp:txXfrm>
        <a:off x="1028109" y="2410876"/>
        <a:ext cx="3284374" cy="1165998"/>
      </dsp:txXfrm>
    </dsp:sp>
    <dsp:sp modelId="{1DDF3470-A6BF-426B-93B9-26921161DA72}">
      <dsp:nvSpPr>
        <dsp:cNvPr id="0" name=""/>
        <dsp:cNvSpPr/>
      </dsp:nvSpPr>
      <dsp:spPr>
        <a:xfrm rot="16983315">
          <a:off x="3311771" y="1677541"/>
          <a:ext cx="2679176" cy="22741"/>
        </a:xfrm>
        <a:custGeom>
          <a:avLst/>
          <a:gdLst/>
          <a:ahLst/>
          <a:cxnLst/>
          <a:rect l="0" t="0" r="0" b="0"/>
          <a:pathLst>
            <a:path>
              <a:moveTo>
                <a:pt x="0" y="11370"/>
              </a:moveTo>
              <a:lnTo>
                <a:pt x="2679176"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584380" y="1621932"/>
        <a:ext cx="133958" cy="133958"/>
      </dsp:txXfrm>
    </dsp:sp>
    <dsp:sp modelId="{2B54FB3A-9FDE-4964-A05B-2740843995CD}">
      <dsp:nvSpPr>
        <dsp:cNvPr id="0" name=""/>
        <dsp:cNvSpPr/>
      </dsp:nvSpPr>
      <dsp:spPr>
        <a:xfrm>
          <a:off x="4953959" y="5698"/>
          <a:ext cx="1513001" cy="756500"/>
        </a:xfrm>
        <a:prstGeom prst="roundRect">
          <a:avLst>
            <a:gd name="adj" fmla="val 10000"/>
          </a:avLst>
        </a:prstGeom>
        <a:solidFill>
          <a:schemeClr val="lt1"/>
        </a:solidFill>
        <a:ln w="15875" cap="rnd"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İfa</a:t>
          </a:r>
          <a:endParaRPr lang="tr-TR" sz="1400" kern="1200" dirty="0"/>
        </a:p>
      </dsp:txBody>
      <dsp:txXfrm>
        <a:off x="4976116" y="27855"/>
        <a:ext cx="1468687" cy="712186"/>
      </dsp:txXfrm>
    </dsp:sp>
    <dsp:sp modelId="{FF36D80D-6A69-45E0-88D7-FDC35288A7D1}">
      <dsp:nvSpPr>
        <dsp:cNvPr id="0" name=""/>
        <dsp:cNvSpPr/>
      </dsp:nvSpPr>
      <dsp:spPr>
        <a:xfrm rot="17350740">
          <a:off x="3730259" y="2112529"/>
          <a:ext cx="1842199" cy="22741"/>
        </a:xfrm>
        <a:custGeom>
          <a:avLst/>
          <a:gdLst/>
          <a:ahLst/>
          <a:cxnLst/>
          <a:rect l="0" t="0" r="0" b="0"/>
          <a:pathLst>
            <a:path>
              <a:moveTo>
                <a:pt x="0" y="11370"/>
              </a:moveTo>
              <a:lnTo>
                <a:pt x="1842199"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4605304" y="2077845"/>
        <a:ext cx="92109" cy="92109"/>
      </dsp:txXfrm>
    </dsp:sp>
    <dsp:sp modelId="{9AB96456-7F8F-4B74-A994-C4BDF5072F5A}">
      <dsp:nvSpPr>
        <dsp:cNvPr id="0" name=""/>
        <dsp:cNvSpPr/>
      </dsp:nvSpPr>
      <dsp:spPr>
        <a:xfrm>
          <a:off x="4953959" y="875674"/>
          <a:ext cx="1513001" cy="75650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Yenileme</a:t>
          </a:r>
          <a:endParaRPr lang="tr-TR" sz="1400" kern="1200" dirty="0"/>
        </a:p>
      </dsp:txBody>
      <dsp:txXfrm>
        <a:off x="4976116" y="897831"/>
        <a:ext cx="1468687" cy="712186"/>
      </dsp:txXfrm>
    </dsp:sp>
    <dsp:sp modelId="{76C2B3D6-EF95-4F5A-A566-E89160C29C98}">
      <dsp:nvSpPr>
        <dsp:cNvPr id="0" name=""/>
        <dsp:cNvSpPr/>
      </dsp:nvSpPr>
      <dsp:spPr>
        <a:xfrm rot="18289469">
          <a:off x="4121471" y="2547517"/>
          <a:ext cx="1059776" cy="22741"/>
        </a:xfrm>
        <a:custGeom>
          <a:avLst/>
          <a:gdLst/>
          <a:ahLst/>
          <a:cxnLst/>
          <a:rect l="0" t="0" r="0" b="0"/>
          <a:pathLst>
            <a:path>
              <a:moveTo>
                <a:pt x="0" y="11370"/>
              </a:moveTo>
              <a:lnTo>
                <a:pt x="1059776"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624865" y="2532393"/>
        <a:ext cx="52988" cy="52988"/>
      </dsp:txXfrm>
    </dsp:sp>
    <dsp:sp modelId="{3272D425-F688-441E-B99E-F96573114F3D}">
      <dsp:nvSpPr>
        <dsp:cNvPr id="0" name=""/>
        <dsp:cNvSpPr/>
      </dsp:nvSpPr>
      <dsp:spPr>
        <a:xfrm>
          <a:off x="4953959" y="1745649"/>
          <a:ext cx="1513001" cy="75650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Alacaklı ve Borçlu Sıfatlarının Birleşmesi</a:t>
          </a:r>
          <a:endParaRPr lang="tr-TR" sz="1400" kern="1200" dirty="0"/>
        </a:p>
      </dsp:txBody>
      <dsp:txXfrm>
        <a:off x="4976116" y="1767806"/>
        <a:ext cx="1468687" cy="712186"/>
      </dsp:txXfrm>
    </dsp:sp>
    <dsp:sp modelId="{D2BB4468-70B4-4FCB-8F1E-BB5A2E41CCC3}">
      <dsp:nvSpPr>
        <dsp:cNvPr id="0" name=""/>
        <dsp:cNvSpPr/>
      </dsp:nvSpPr>
      <dsp:spPr>
        <a:xfrm>
          <a:off x="4348759" y="2982505"/>
          <a:ext cx="605200" cy="22741"/>
        </a:xfrm>
        <a:custGeom>
          <a:avLst/>
          <a:gdLst/>
          <a:ahLst/>
          <a:cxnLst/>
          <a:rect l="0" t="0" r="0" b="0"/>
          <a:pathLst>
            <a:path>
              <a:moveTo>
                <a:pt x="0" y="11370"/>
              </a:moveTo>
              <a:lnTo>
                <a:pt x="605200"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636229" y="2978745"/>
        <a:ext cx="30260" cy="30260"/>
      </dsp:txXfrm>
    </dsp:sp>
    <dsp:sp modelId="{E2B8E868-B450-4C5C-A2D6-B09CC35B5ACC}">
      <dsp:nvSpPr>
        <dsp:cNvPr id="0" name=""/>
        <dsp:cNvSpPr/>
      </dsp:nvSpPr>
      <dsp:spPr>
        <a:xfrm>
          <a:off x="4953959" y="2615625"/>
          <a:ext cx="1513001" cy="75650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İbra</a:t>
          </a:r>
          <a:endParaRPr lang="tr-TR" sz="1400" kern="1200" dirty="0"/>
        </a:p>
      </dsp:txBody>
      <dsp:txXfrm>
        <a:off x="4976116" y="2637782"/>
        <a:ext cx="1468687" cy="712186"/>
      </dsp:txXfrm>
    </dsp:sp>
    <dsp:sp modelId="{B02A9343-9E4A-4EA5-AC7F-79ACC7BAA6C3}">
      <dsp:nvSpPr>
        <dsp:cNvPr id="0" name=""/>
        <dsp:cNvSpPr/>
      </dsp:nvSpPr>
      <dsp:spPr>
        <a:xfrm rot="3310531">
          <a:off x="4121471" y="3417493"/>
          <a:ext cx="1059776" cy="22741"/>
        </a:xfrm>
        <a:custGeom>
          <a:avLst/>
          <a:gdLst/>
          <a:ahLst/>
          <a:cxnLst/>
          <a:rect l="0" t="0" r="0" b="0"/>
          <a:pathLst>
            <a:path>
              <a:moveTo>
                <a:pt x="0" y="11370"/>
              </a:moveTo>
              <a:lnTo>
                <a:pt x="1059776"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624865" y="3402369"/>
        <a:ext cx="52988" cy="52988"/>
      </dsp:txXfrm>
    </dsp:sp>
    <dsp:sp modelId="{0658A4EB-140A-4534-9FF2-665EEC164F95}">
      <dsp:nvSpPr>
        <dsp:cNvPr id="0" name=""/>
        <dsp:cNvSpPr/>
      </dsp:nvSpPr>
      <dsp:spPr>
        <a:xfrm>
          <a:off x="4953959" y="3485601"/>
          <a:ext cx="1513001" cy="75650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Takas</a:t>
          </a:r>
          <a:endParaRPr lang="tr-TR" sz="1400" kern="1200" dirty="0"/>
        </a:p>
      </dsp:txBody>
      <dsp:txXfrm>
        <a:off x="4976116" y="3507758"/>
        <a:ext cx="1468687" cy="712186"/>
      </dsp:txXfrm>
    </dsp:sp>
    <dsp:sp modelId="{27998E91-C34E-4268-8645-79FC24E0009D}">
      <dsp:nvSpPr>
        <dsp:cNvPr id="0" name=""/>
        <dsp:cNvSpPr/>
      </dsp:nvSpPr>
      <dsp:spPr>
        <a:xfrm rot="4249260">
          <a:off x="3730259" y="3852481"/>
          <a:ext cx="1842199" cy="22741"/>
        </a:xfrm>
        <a:custGeom>
          <a:avLst/>
          <a:gdLst/>
          <a:ahLst/>
          <a:cxnLst/>
          <a:rect l="0" t="0" r="0" b="0"/>
          <a:pathLst>
            <a:path>
              <a:moveTo>
                <a:pt x="0" y="11370"/>
              </a:moveTo>
              <a:lnTo>
                <a:pt x="1842199"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4605304" y="3817796"/>
        <a:ext cx="92109" cy="92109"/>
      </dsp:txXfrm>
    </dsp:sp>
    <dsp:sp modelId="{01D39F47-82EC-4EFA-866C-0919122AA68E}">
      <dsp:nvSpPr>
        <dsp:cNvPr id="0" name=""/>
        <dsp:cNvSpPr/>
      </dsp:nvSpPr>
      <dsp:spPr>
        <a:xfrm>
          <a:off x="4953959" y="4355577"/>
          <a:ext cx="1513001" cy="75650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smtClean="0"/>
            <a:t>Sonraki Kusursuz İmkansızlık</a:t>
          </a:r>
          <a:endParaRPr lang="tr-TR" sz="1400" kern="1200" dirty="0"/>
        </a:p>
      </dsp:txBody>
      <dsp:txXfrm>
        <a:off x="4976116" y="4377734"/>
        <a:ext cx="1468687" cy="712186"/>
      </dsp:txXfrm>
    </dsp:sp>
    <dsp:sp modelId="{504753E0-BFC4-4E2F-8545-5148D6CEE461}">
      <dsp:nvSpPr>
        <dsp:cNvPr id="0" name=""/>
        <dsp:cNvSpPr/>
      </dsp:nvSpPr>
      <dsp:spPr>
        <a:xfrm rot="4616685">
          <a:off x="3311771" y="4287468"/>
          <a:ext cx="2679176" cy="22741"/>
        </a:xfrm>
        <a:custGeom>
          <a:avLst/>
          <a:gdLst/>
          <a:ahLst/>
          <a:cxnLst/>
          <a:rect l="0" t="0" r="0" b="0"/>
          <a:pathLst>
            <a:path>
              <a:moveTo>
                <a:pt x="0" y="11370"/>
              </a:moveTo>
              <a:lnTo>
                <a:pt x="2679176" y="1137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584380" y="4231860"/>
        <a:ext cx="133958" cy="133958"/>
      </dsp:txXfrm>
    </dsp:sp>
    <dsp:sp modelId="{17D090AB-78D4-43B4-8268-618D4E5DA66F}">
      <dsp:nvSpPr>
        <dsp:cNvPr id="0" name=""/>
        <dsp:cNvSpPr/>
      </dsp:nvSpPr>
      <dsp:spPr>
        <a:xfrm>
          <a:off x="4953959" y="5225552"/>
          <a:ext cx="1513001" cy="756500"/>
        </a:xfrm>
        <a:prstGeom prst="roundRect">
          <a:avLst>
            <a:gd name="adj" fmla="val 10000"/>
          </a:avLst>
        </a:prstGeom>
        <a:solidFill>
          <a:schemeClr val="lt1"/>
        </a:solidFill>
        <a:ln w="15875" cap="rnd"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ZAMANAŞIMI</a:t>
          </a:r>
          <a:endParaRPr lang="tr-TR" sz="1400" kern="1200" dirty="0"/>
        </a:p>
      </dsp:txBody>
      <dsp:txXfrm>
        <a:off x="4976116" y="5247709"/>
        <a:ext cx="1468687" cy="71218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1258842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6807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1C8250-E8BC-4786-B0F0-FF114C9B0AD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9734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2293831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1C8250-E8BC-4786-B0F0-FF114C9B0AD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0542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2537690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1251366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3521720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1593382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C113E2-FBEF-4CE6-92ED-95EECB38DC1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735572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44136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C113E2-FBEF-4CE6-92ED-95EECB38DC1C}"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222586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AC113E2-FBEF-4CE6-92ED-95EECB38DC1C}"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3924767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C113E2-FBEF-4CE6-92ED-95EECB38DC1C}"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196006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1158262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C113E2-FBEF-4CE6-92ED-95EECB38DC1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1C8250-E8BC-4786-B0F0-FF114C9B0AD1}" type="slidenum">
              <a:rPr lang="tr-TR" smtClean="0"/>
              <a:t>‹#›</a:t>
            </a:fld>
            <a:endParaRPr lang="tr-TR"/>
          </a:p>
        </p:txBody>
      </p:sp>
    </p:spTree>
    <p:extLst>
      <p:ext uri="{BB962C8B-B14F-4D97-AF65-F5344CB8AC3E}">
        <p14:creationId xmlns:p14="http://schemas.microsoft.com/office/powerpoint/2010/main" val="2618014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AC113E2-FBEF-4CE6-92ED-95EECB38DC1C}"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81C8250-E8BC-4786-B0F0-FF114C9B0AD1}" type="slidenum">
              <a:rPr lang="tr-TR" smtClean="0"/>
              <a:t>‹#›</a:t>
            </a:fld>
            <a:endParaRPr lang="tr-TR"/>
          </a:p>
        </p:txBody>
      </p:sp>
    </p:spTree>
    <p:extLst>
      <p:ext uri="{BB962C8B-B14F-4D97-AF65-F5344CB8AC3E}">
        <p14:creationId xmlns:p14="http://schemas.microsoft.com/office/powerpoint/2010/main" val="26595794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249336873"/>
              </p:ext>
            </p:extLst>
          </p:nvPr>
        </p:nvGraphicFramePr>
        <p:xfrm>
          <a:off x="1948779" y="365125"/>
          <a:ext cx="7458794" cy="5987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1</a:t>
            </a:fld>
            <a:endParaRPr lang="tr-TR"/>
          </a:p>
        </p:txBody>
      </p:sp>
    </p:spTree>
    <p:extLst>
      <p:ext uri="{BB962C8B-B14F-4D97-AF65-F5344CB8AC3E}">
        <p14:creationId xmlns:p14="http://schemas.microsoft.com/office/powerpoint/2010/main" val="416688058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1906538545"/>
              </p:ext>
            </p:extLst>
          </p:nvPr>
        </p:nvGraphicFramePr>
        <p:xfrm>
          <a:off x="2057961" y="368598"/>
          <a:ext cx="7458794" cy="5987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F302176B-0E47-46AC-8F43-DAB4B8A37D06}" type="slidenum">
              <a:rPr lang="tr-TR" smtClean="0"/>
              <a:pPr/>
              <a:t>2</a:t>
            </a:fld>
            <a:endParaRPr lang="tr-TR"/>
          </a:p>
        </p:txBody>
      </p:sp>
    </p:spTree>
    <p:extLst>
      <p:ext uri="{BB962C8B-B14F-4D97-AF65-F5344CB8AC3E}">
        <p14:creationId xmlns:p14="http://schemas.microsoft.com/office/powerpoint/2010/main" val="141180845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Olağan zamanaşımı süresi:</a:t>
            </a:r>
          </a:p>
          <a:p>
            <a:r>
              <a:rPr lang="tr-TR" b="1" dirty="0" smtClean="0"/>
              <a:t>TBK m. 146</a:t>
            </a:r>
          </a:p>
          <a:p>
            <a:pPr algn="just"/>
            <a:r>
              <a:rPr lang="tr-TR" dirty="0" smtClean="0"/>
              <a:t>«Kanunda aksine bir hüküm bulunmadıkça, her alacak on yıllık zamanaşımına tabidir.»</a:t>
            </a:r>
            <a:endParaRPr lang="tr-TR" dirty="0"/>
          </a:p>
        </p:txBody>
      </p:sp>
    </p:spTree>
    <p:extLst>
      <p:ext uri="{BB962C8B-B14F-4D97-AF65-F5344CB8AC3E}">
        <p14:creationId xmlns:p14="http://schemas.microsoft.com/office/powerpoint/2010/main" val="1994364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smtClean="0"/>
              <a:t>Olağanüstü zamanaşımı süresi</a:t>
            </a:r>
          </a:p>
          <a:p>
            <a:pPr algn="just"/>
            <a:r>
              <a:rPr lang="tr-TR" b="1" dirty="0" smtClean="0"/>
              <a:t>TBK m. 147</a:t>
            </a:r>
          </a:p>
          <a:p>
            <a:pPr algn="just"/>
            <a:r>
              <a:rPr lang="tr-TR" dirty="0" smtClean="0"/>
              <a:t>Aşağıdaki alacaklar için beş yıllık zamanaşımı uygulanır: </a:t>
            </a:r>
          </a:p>
          <a:p>
            <a:pPr algn="just"/>
            <a:r>
              <a:rPr lang="tr-TR" dirty="0" smtClean="0"/>
              <a:t>1. Kira bedelleri, anapara faizleri ve ücret gibi diğer dönemsel edimler. </a:t>
            </a:r>
          </a:p>
          <a:p>
            <a:pPr algn="just"/>
            <a:r>
              <a:rPr lang="tr-TR" dirty="0" smtClean="0"/>
              <a:t>2. Otel, motel, pansiyon ve tatil köyü gibi yerlerdeki konaklama bedelleri ile lokanta ve benzeri yerlerdeki yeme içme bedelleri. </a:t>
            </a:r>
          </a:p>
          <a:p>
            <a:pPr algn="just"/>
            <a:r>
              <a:rPr lang="tr-TR" dirty="0" smtClean="0"/>
              <a:t>3. Küçük sanat işlerinden ve küçük çapta perakende satışlardan doğan alacaklar. </a:t>
            </a:r>
          </a:p>
          <a:p>
            <a:pPr algn="just"/>
            <a:r>
              <a:rPr lang="tr-TR" dirty="0" smtClean="0"/>
              <a:t>4. Bir ortaklıkta, ortaklık sözleşmesinden doğan ve ortakların birbirleri veya kendileri ile ortaklık arasındaki; bir ortaklığın müdürleri, temsilcileri, denetçileri ile ortaklık veya ortaklar arasındaki alacaklar. </a:t>
            </a:r>
          </a:p>
          <a:p>
            <a:pPr algn="just"/>
            <a:r>
              <a:rPr lang="tr-TR" dirty="0" smtClean="0"/>
              <a:t>5. Vekâlet, komisyon ve </a:t>
            </a:r>
            <a:r>
              <a:rPr lang="tr-TR" dirty="0" err="1" smtClean="0"/>
              <a:t>acentalık</a:t>
            </a:r>
            <a:r>
              <a:rPr lang="tr-TR" dirty="0" smtClean="0"/>
              <a:t> sözleşmelerinden, ticari simsarlık ücreti alacağı dışında, simsarlık sözleşmesinden doğan alacaklar. 6. Yüklenicinin yükümlülüklerini ağır kusuruyla hiç ya da gereği gibi ifa etmemesi dışında, eser sözleşmesinden doğan alacaklar. </a:t>
            </a:r>
            <a:endParaRPr lang="tr-TR" dirty="0"/>
          </a:p>
        </p:txBody>
      </p:sp>
    </p:spTree>
    <p:extLst>
      <p:ext uri="{BB962C8B-B14F-4D97-AF65-F5344CB8AC3E}">
        <p14:creationId xmlns:p14="http://schemas.microsoft.com/office/powerpoint/2010/main" val="100137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r>
              <a:rPr lang="tr-TR" dirty="0" smtClean="0"/>
              <a:t>Zamanaşımını Durduran Sebepler</a:t>
            </a:r>
          </a:p>
          <a:p>
            <a:pPr algn="just"/>
            <a:r>
              <a:rPr lang="tr-TR" b="1" dirty="0" smtClean="0"/>
              <a:t>TBK m. 153</a:t>
            </a:r>
          </a:p>
          <a:p>
            <a:pPr algn="just"/>
            <a:r>
              <a:rPr lang="tr-TR" dirty="0" smtClean="0"/>
              <a:t>«Aşağıdaki durumlarda zamanaşımı işlemeye başlamaz, başlamışsa durur: </a:t>
            </a:r>
          </a:p>
          <a:p>
            <a:pPr algn="just"/>
            <a:r>
              <a:rPr lang="tr-TR" dirty="0" smtClean="0"/>
              <a:t>1. Velayet süresince, çocukların ana ve babalarından olan alacakları için. </a:t>
            </a:r>
          </a:p>
          <a:p>
            <a:pPr algn="just"/>
            <a:r>
              <a:rPr lang="tr-TR" dirty="0" smtClean="0"/>
              <a:t>2. Vesayet süresince, vesayet altında bulunanların vasiden veya vesayet işlemleri sebebiyle Devletten olan alacakları için. </a:t>
            </a:r>
          </a:p>
          <a:p>
            <a:pPr algn="just"/>
            <a:r>
              <a:rPr lang="tr-TR" dirty="0" smtClean="0"/>
              <a:t>3. Evlilik devam ettiği sürece, eşlerin diğerinden olan alacakları için. </a:t>
            </a:r>
          </a:p>
          <a:p>
            <a:pPr algn="just"/>
            <a:r>
              <a:rPr lang="tr-TR" dirty="0" smtClean="0"/>
              <a:t>4. Hizmet ilişkisi süresince, ev hizmetlilerinin onları çalıştıranlardan olan alacakları için. </a:t>
            </a:r>
          </a:p>
          <a:p>
            <a:pPr algn="just"/>
            <a:r>
              <a:rPr lang="tr-TR" dirty="0" smtClean="0"/>
              <a:t>5. Borçlu, alacak üzerinde intifa hakkına sahip olduğu sürece.</a:t>
            </a:r>
          </a:p>
          <a:p>
            <a:pPr algn="just"/>
            <a:r>
              <a:rPr lang="tr-TR" dirty="0" smtClean="0"/>
              <a:t>6. Alacağı, Türk mahkemelerinde ileri sürme imkânının bulunmadığı sürece. </a:t>
            </a:r>
          </a:p>
          <a:p>
            <a:pPr algn="just"/>
            <a:r>
              <a:rPr lang="tr-TR" dirty="0" smtClean="0"/>
              <a:t>7. Alacaklı ve borçlu sıfatının aynı kişide birleşmesinde, birleşmenin ileride geçmişe etkili olarak ortadan kalkması durumunda, bu durumun ortaya çıkmasına kadar geçecek sürece.</a:t>
            </a:r>
          </a:p>
          <a:p>
            <a:pPr algn="just"/>
            <a:r>
              <a:rPr lang="tr-TR" dirty="0" smtClean="0"/>
              <a:t> Zamanaşımını durduran sebeplerin ortadan kalktığı günün bitiminde zamanaşımı işlemeye başlar veya durmadan önce başlamış olan işlemesini sürdürür.»</a:t>
            </a:r>
            <a:endParaRPr lang="tr-TR" dirty="0"/>
          </a:p>
        </p:txBody>
      </p:sp>
    </p:spTree>
    <p:extLst>
      <p:ext uri="{BB962C8B-B14F-4D97-AF65-F5344CB8AC3E}">
        <p14:creationId xmlns:p14="http://schemas.microsoft.com/office/powerpoint/2010/main" val="1681624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Zamanaşımının Kesilmesi</a:t>
            </a:r>
          </a:p>
          <a:p>
            <a:r>
              <a:rPr lang="tr-TR" b="1" dirty="0" smtClean="0"/>
              <a:t>TBK m. 154</a:t>
            </a:r>
          </a:p>
          <a:p>
            <a:r>
              <a:rPr lang="tr-TR" dirty="0" smtClean="0"/>
              <a:t>«Aşağıdaki durumlarda zamanaşımı kesilir: </a:t>
            </a:r>
          </a:p>
          <a:p>
            <a:r>
              <a:rPr lang="tr-TR" dirty="0" smtClean="0"/>
              <a:t>1. Borçlu borcu ikrar etmişse, özellikle faiz ödemiş veya kısmen ifada bulunmuşsa ya da rehin vermiş veya kefil göstermişse. </a:t>
            </a:r>
          </a:p>
          <a:p>
            <a:r>
              <a:rPr lang="tr-TR" dirty="0" smtClean="0"/>
              <a:t>2. Alacaklı, dava veya def’i yoluyla mahkemeye veya hakeme başvurmuşsa, icra takibinde bulunmuşsa ya da iflas masasına başvurmuşsa.»</a:t>
            </a:r>
            <a:endParaRPr lang="tr-TR" dirty="0"/>
          </a:p>
        </p:txBody>
      </p:sp>
    </p:spTree>
    <p:extLst>
      <p:ext uri="{BB962C8B-B14F-4D97-AF65-F5344CB8AC3E}">
        <p14:creationId xmlns:p14="http://schemas.microsoft.com/office/powerpoint/2010/main" val="3395159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Alacaklının fiiline dayanan kesilme sebepleri</a:t>
            </a:r>
          </a:p>
          <a:p>
            <a:pPr algn="just"/>
            <a:r>
              <a:rPr lang="tr-TR" dirty="0" smtClean="0"/>
              <a:t>a) Alacaklının alacağını dava veya def’i yoluyla mahkeme ya da </a:t>
            </a:r>
            <a:r>
              <a:rPr lang="tr-TR" dirty="0" err="1" smtClean="0"/>
              <a:t>hekem</a:t>
            </a:r>
            <a:r>
              <a:rPr lang="tr-TR" dirty="0" smtClean="0"/>
              <a:t> önünde ileri sürmesi</a:t>
            </a:r>
          </a:p>
          <a:p>
            <a:pPr algn="just"/>
            <a:r>
              <a:rPr lang="tr-TR" dirty="0" smtClean="0"/>
              <a:t>b) Alacaklının icra takibinde bulunması</a:t>
            </a:r>
          </a:p>
          <a:p>
            <a:pPr algn="just"/>
            <a:r>
              <a:rPr lang="tr-TR" dirty="0" smtClean="0"/>
              <a:t>c) Alacaklının borçlu aleyhine iflas masasına başvurması</a:t>
            </a:r>
          </a:p>
        </p:txBody>
      </p:sp>
    </p:spTree>
    <p:extLst>
      <p:ext uri="{BB962C8B-B14F-4D97-AF65-F5344CB8AC3E}">
        <p14:creationId xmlns:p14="http://schemas.microsoft.com/office/powerpoint/2010/main" val="2675671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Zamanaşımından Feragat</a:t>
            </a:r>
          </a:p>
          <a:p>
            <a:r>
              <a:rPr lang="tr-TR" b="1" dirty="0" smtClean="0"/>
              <a:t>TBK m. 160</a:t>
            </a:r>
          </a:p>
          <a:p>
            <a:pPr algn="just"/>
            <a:r>
              <a:rPr lang="tr-TR" b="1" dirty="0" smtClean="0"/>
              <a:t>«</a:t>
            </a:r>
            <a:r>
              <a:rPr lang="tr-TR" dirty="0" smtClean="0"/>
              <a:t>Zamanaşımından önceden feragat edilemez. Müteselsil borçlulardan birinin feragat etmiş olması, diğerlerine karşı ileri sürülemez. Bölünemez bir borcun borçlularından birinin feragat etmiş olması durumunda da aynı hüküm uygulanır. Asıl borçlunun feragati de kefile karşı ileri sürülemez.»</a:t>
            </a:r>
          </a:p>
          <a:p>
            <a:pPr algn="just"/>
            <a:r>
              <a:rPr lang="tr-TR" b="1" dirty="0" smtClean="0"/>
              <a:t>TBK m. 161</a:t>
            </a:r>
          </a:p>
          <a:p>
            <a:pPr algn="just"/>
            <a:r>
              <a:rPr lang="tr-TR" smtClean="0"/>
              <a:t>«Zamanaşımı ileri sürülmedikçe, hâkim bunu kendiliğinden göz önüne alamaz.»</a:t>
            </a:r>
            <a:endParaRPr lang="tr-TR" dirty="0"/>
          </a:p>
        </p:txBody>
      </p:sp>
    </p:spTree>
    <p:extLst>
      <p:ext uri="{BB962C8B-B14F-4D97-AF65-F5344CB8AC3E}">
        <p14:creationId xmlns:p14="http://schemas.microsoft.com/office/powerpoint/2010/main" val="4186328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22. HD, 08/10/2018,</a:t>
            </a:r>
            <a:br>
              <a:rPr lang="tr-TR" dirty="0" smtClean="0"/>
            </a:br>
            <a:r>
              <a:rPr lang="tr-TR" dirty="0" smtClean="0"/>
              <a:t>E. 2018/11815 , K.</a:t>
            </a:r>
            <a:r>
              <a:rPr lang="tr-TR" dirty="0"/>
              <a:t> </a:t>
            </a:r>
            <a:r>
              <a:rPr lang="tr-TR" dirty="0" smtClean="0"/>
              <a:t>2018/21126</a:t>
            </a:r>
            <a:endParaRPr lang="tr-TR" dirty="0"/>
          </a:p>
        </p:txBody>
      </p:sp>
      <p:sp>
        <p:nvSpPr>
          <p:cNvPr id="3" name="İçerik Yer Tutucusu 2"/>
          <p:cNvSpPr>
            <a:spLocks noGrp="1"/>
          </p:cNvSpPr>
          <p:nvPr>
            <p:ph idx="1"/>
          </p:nvPr>
        </p:nvSpPr>
        <p:spPr/>
        <p:txBody>
          <a:bodyPr/>
          <a:lstStyle/>
          <a:p>
            <a:pPr algn="just"/>
            <a:r>
              <a:rPr lang="tr-TR" dirty="0" smtClean="0"/>
              <a:t>«</a:t>
            </a:r>
            <a:r>
              <a:rPr lang="tr-TR" dirty="0"/>
              <a:t>Somut uyuşmazlıkta, davalı vekilinin davaya ve ıslaha karşı süresinde zamanaşımı savunması bulunmaktadır. Davacı vekili dilekçesinde belirttiği alacak kalemlerine ilişkin asgari miktar göstererek kısmi dava şeklinde açtığı davasını, düzenlenen 14/07/2014 tarihli bilirkişi raporu ile tespit olunan alacak miktarları esas alınarak talep </a:t>
            </a:r>
            <a:r>
              <a:rPr lang="tr-TR" dirty="0" err="1"/>
              <a:t>arttırımı</a:t>
            </a:r>
            <a:r>
              <a:rPr lang="tr-TR" dirty="0"/>
              <a:t> için 16/09/2014 tarihli dilekçesi ile ıslah talebinde bulunmuş, 16/09/2014 tarihli ıslah dilekçesi davalı vekiline 23/09/2014 tarihli duruşmada tebliğ edilmiş ve davalı vekilince 08/10/2014 tarihli dilekçe ile ıslah talebine karşı beyan ve itiraz dilekçesi verilmiştir. Sürenin son günün bayram tatiline rastlaması nedeniyle itiraz yasal süresinde yapıldığının kabulü gerekmiştir. Davalı tarafın yasal süresi içerisinde davacı tarafın ıslah talebine karşı yaptığı zamanaşımı def’inin değerlendirilmeden fazla mesai alacağı yönünden hüküm kurulması hatalı olmuştur</a:t>
            </a:r>
            <a:r>
              <a:rPr lang="tr-TR" dirty="0" smtClean="0"/>
              <a:t>.»</a:t>
            </a:r>
            <a:endParaRPr lang="tr-TR" dirty="0"/>
          </a:p>
        </p:txBody>
      </p:sp>
    </p:spTree>
    <p:extLst>
      <p:ext uri="{BB962C8B-B14F-4D97-AF65-F5344CB8AC3E}">
        <p14:creationId xmlns:p14="http://schemas.microsoft.com/office/powerpoint/2010/main" val="114618207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77</TotalTime>
  <Words>614</Words>
  <Application>Microsoft Office PowerPoint</Application>
  <PresentationFormat>Geniş ekran</PresentationFormat>
  <Paragraphs>55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Yarg. 22. HD, 08/10/2018, E. 2018/11815 , K. 2018/21126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TOSHIBA</dc:creator>
  <cp:lastModifiedBy>TOSHIBA</cp:lastModifiedBy>
  <cp:revision>6</cp:revision>
  <dcterms:created xsi:type="dcterms:W3CDTF">2020-05-03T14:29:53Z</dcterms:created>
  <dcterms:modified xsi:type="dcterms:W3CDTF">2020-05-04T14:37:49Z</dcterms:modified>
</cp:coreProperties>
</file>