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5" r:id="rId2"/>
    <p:sldId id="256" r:id="rId3"/>
    <p:sldId id="257" r:id="rId4"/>
    <p:sldId id="258" r:id="rId5"/>
    <p:sldId id="259" r:id="rId6"/>
    <p:sldId id="260" r:id="rId7"/>
    <p:sldId id="261" r:id="rId8"/>
    <p:sldId id="262" r:id="rId9"/>
    <p:sldId id="263" r:id="rId10"/>
    <p:sldId id="264"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9"/>
    <p:restoredTop sz="94613"/>
  </p:normalViewPr>
  <p:slideViewPr>
    <p:cSldViewPr snapToGrid="0">
      <p:cViewPr varScale="1">
        <p:scale>
          <a:sx n="85" d="100"/>
          <a:sy n="85" d="100"/>
        </p:scale>
        <p:origin x="74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EE438663-0C27-456E-B6B4-A8E8BC9FA28F}" type="datetimeFigureOut">
              <a:rPr lang="tr-TR" smtClean="0"/>
              <a:t>29.10.2018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39475215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E438663-0C27-456E-B6B4-A8E8BC9FA28F}" type="datetimeFigureOut">
              <a:rPr lang="tr-TR" smtClean="0"/>
              <a:t>29.10.2018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4056724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E438663-0C27-456E-B6B4-A8E8BC9FA28F}" type="datetimeFigureOut">
              <a:rPr lang="tr-TR" smtClean="0"/>
              <a:t>29.10.2018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24280349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EE438663-0C27-456E-B6B4-A8E8BC9FA28F}" type="datetimeFigureOut">
              <a:rPr lang="tr-TR" smtClean="0"/>
              <a:t>29.10.2018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3485491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EE438663-0C27-456E-B6B4-A8E8BC9FA28F}" type="datetimeFigureOut">
              <a:rPr lang="tr-TR" smtClean="0"/>
              <a:t>29.10.2018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41822696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EE438663-0C27-456E-B6B4-A8E8BC9FA28F}" type="datetimeFigureOut">
              <a:rPr lang="tr-TR" smtClean="0"/>
              <a:t>29.10.2018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2295067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EE438663-0C27-456E-B6B4-A8E8BC9FA28F}" type="datetimeFigureOut">
              <a:rPr lang="tr-TR" smtClean="0"/>
              <a:t>29.10.2018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37702647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EE438663-0C27-456E-B6B4-A8E8BC9FA28F}" type="datetimeFigureOut">
              <a:rPr lang="tr-TR" smtClean="0"/>
              <a:t>29.10.2018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10812844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E438663-0C27-456E-B6B4-A8E8BC9FA28F}" type="datetimeFigureOut">
              <a:rPr lang="tr-TR" smtClean="0"/>
              <a:t>29.10.2018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25448284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EE438663-0C27-456E-B6B4-A8E8BC9FA28F}" type="datetimeFigureOut">
              <a:rPr lang="tr-TR" smtClean="0"/>
              <a:t>29.10.2018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1974356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EE438663-0C27-456E-B6B4-A8E8BC9FA28F}" type="datetimeFigureOut">
              <a:rPr lang="tr-TR" smtClean="0"/>
              <a:t>29.10.2018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72D76F49-21D2-4380-A901-287150314965}" type="slidenum">
              <a:rPr lang="tr-TR" smtClean="0"/>
              <a:t>‹#›</a:t>
            </a:fld>
            <a:endParaRPr lang="tr-TR"/>
          </a:p>
        </p:txBody>
      </p:sp>
    </p:spTree>
    <p:extLst>
      <p:ext uri="{BB962C8B-B14F-4D97-AF65-F5344CB8AC3E}">
        <p14:creationId xmlns:p14="http://schemas.microsoft.com/office/powerpoint/2010/main" val="1564100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38663-0C27-456E-B6B4-A8E8BC9FA28F}" type="datetimeFigureOut">
              <a:rPr lang="tr-TR" smtClean="0"/>
              <a:t>29.10.2018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D76F49-21D2-4380-A901-287150314965}" type="slidenum">
              <a:rPr lang="tr-TR" smtClean="0"/>
              <a:t>‹#›</a:t>
            </a:fld>
            <a:endParaRPr lang="tr-TR"/>
          </a:p>
        </p:txBody>
      </p:sp>
    </p:spTree>
    <p:extLst>
      <p:ext uri="{BB962C8B-B14F-4D97-AF65-F5344CB8AC3E}">
        <p14:creationId xmlns:p14="http://schemas.microsoft.com/office/powerpoint/2010/main" val="2631106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7557FF6-1EF4-F646-A241-E0A9A86F7F25}"/>
              </a:ext>
            </a:extLst>
          </p:cNvPr>
          <p:cNvSpPr>
            <a:spLocks noGrp="1"/>
          </p:cNvSpPr>
          <p:nvPr>
            <p:ph idx="1"/>
          </p:nvPr>
        </p:nvSpPr>
        <p:spPr>
          <a:xfrm>
            <a:off x="838200" y="150607"/>
            <a:ext cx="10515600" cy="6026356"/>
          </a:xfrm>
        </p:spPr>
        <p:txBody>
          <a:bodyPr/>
          <a:lstStyle/>
          <a:p>
            <a:pPr marL="0" indent="0">
              <a:buNone/>
            </a:pPr>
            <a:endParaRPr lang="tr-TR" dirty="0"/>
          </a:p>
          <a:p>
            <a:pPr marL="0" indent="0">
              <a:buNone/>
            </a:pPr>
            <a:endParaRPr lang="tr-TR" dirty="0"/>
          </a:p>
          <a:p>
            <a:pPr marL="0" indent="0">
              <a:buNone/>
            </a:pPr>
            <a:endParaRPr lang="tr-TR" dirty="0"/>
          </a:p>
          <a:p>
            <a:pPr marL="0" indent="0">
              <a:buNone/>
            </a:pPr>
            <a:endParaRPr lang="tr-TR" dirty="0"/>
          </a:p>
          <a:p>
            <a:pPr marL="0" indent="0" algn="just">
              <a:buNone/>
            </a:pPr>
            <a:r>
              <a:rPr lang="tr-TR" dirty="0"/>
              <a:t>Bu haftaki dersin konusunu yine seçilmiş görseller oluşturmaktadır. Bu görseller, önceki haftadan farklı olarak, çağdaş sanat akımı içine giren görsellerdir. Önceki haftada yaptığımız gibi bu görselleri de tek tek inceleyip üzerinde tartışmalar yürüteceğiz. </a:t>
            </a:r>
          </a:p>
          <a:p>
            <a:pPr marL="0" indent="0">
              <a:buNone/>
            </a:pPr>
            <a:endParaRPr lang="tr-TR" dirty="0"/>
          </a:p>
        </p:txBody>
      </p:sp>
    </p:spTree>
    <p:extLst>
      <p:ext uri="{BB962C8B-B14F-4D97-AF65-F5344CB8AC3E}">
        <p14:creationId xmlns:p14="http://schemas.microsoft.com/office/powerpoint/2010/main" val="11934318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err="1"/>
              <a:t>Shadow</a:t>
            </a:r>
            <a:r>
              <a:rPr lang="tr-TR" dirty="0"/>
              <a:t>– </a:t>
            </a:r>
            <a:r>
              <a:rPr lang="tr-TR" dirty="0" err="1"/>
              <a:t>Rook</a:t>
            </a:r>
            <a:r>
              <a:rPr lang="tr-TR" dirty="0"/>
              <a:t> </a:t>
            </a:r>
            <a:r>
              <a:rPr lang="tr-TR" dirty="0" err="1"/>
              <a:t>Floro</a:t>
            </a:r>
            <a:r>
              <a:rPr lang="tr-TR" dirty="0"/>
              <a:t>– ?</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5054" y="600074"/>
            <a:ext cx="10058400" cy="5657850"/>
          </a:xfrm>
          <a:prstGeom prst="rect">
            <a:avLst/>
          </a:prstGeom>
        </p:spPr>
      </p:pic>
    </p:spTree>
    <p:extLst>
      <p:ext uri="{BB962C8B-B14F-4D97-AF65-F5344CB8AC3E}">
        <p14:creationId xmlns:p14="http://schemas.microsoft.com/office/powerpoint/2010/main" val="2802832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rot="16200000">
            <a:off x="-3161370" y="3161370"/>
            <a:ext cx="6858000" cy="535259"/>
          </a:xfrm>
        </p:spPr>
        <p:txBody>
          <a:bodyPr/>
          <a:lstStyle/>
          <a:p>
            <a:r>
              <a:rPr lang="tr-TR" dirty="0"/>
              <a:t>My </a:t>
            </a:r>
            <a:r>
              <a:rPr lang="tr-TR" dirty="0" err="1"/>
              <a:t>Bed</a:t>
            </a:r>
            <a:r>
              <a:rPr lang="tr-TR" dirty="0"/>
              <a:t> – </a:t>
            </a:r>
            <a:r>
              <a:rPr lang="tr-TR" dirty="0" err="1"/>
              <a:t>Tracy</a:t>
            </a:r>
            <a:r>
              <a:rPr lang="tr-TR" dirty="0"/>
              <a:t> Emin – 1990s</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3344" y="0"/>
            <a:ext cx="10445312" cy="6858000"/>
          </a:xfrm>
          <a:prstGeom prst="rect">
            <a:avLst/>
          </a:prstGeom>
        </p:spPr>
      </p:pic>
    </p:spTree>
    <p:extLst>
      <p:ext uri="{BB962C8B-B14F-4D97-AF65-F5344CB8AC3E}">
        <p14:creationId xmlns:p14="http://schemas.microsoft.com/office/powerpoint/2010/main" val="33404838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err="1"/>
              <a:t>Ballon</a:t>
            </a:r>
            <a:r>
              <a:rPr lang="tr-TR" dirty="0"/>
              <a:t> </a:t>
            </a:r>
            <a:r>
              <a:rPr lang="tr-TR" dirty="0" err="1"/>
              <a:t>Dog</a:t>
            </a:r>
            <a:r>
              <a:rPr lang="tr-TR" dirty="0"/>
              <a:t> – </a:t>
            </a:r>
            <a:r>
              <a:rPr lang="tr-TR" dirty="0" err="1"/>
              <a:t>Jeff</a:t>
            </a:r>
            <a:r>
              <a:rPr lang="tr-TR" dirty="0"/>
              <a:t> </a:t>
            </a:r>
            <a:r>
              <a:rPr lang="tr-TR" dirty="0" err="1"/>
              <a:t>Koons</a:t>
            </a:r>
            <a:r>
              <a:rPr lang="tr-TR" dirty="0"/>
              <a:t> – 1990s</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500" y="0"/>
            <a:ext cx="10287000" cy="6858000"/>
          </a:xfrm>
          <a:prstGeom prst="rect">
            <a:avLst/>
          </a:prstGeom>
        </p:spPr>
      </p:pic>
    </p:spTree>
    <p:extLst>
      <p:ext uri="{BB962C8B-B14F-4D97-AF65-F5344CB8AC3E}">
        <p14:creationId xmlns:p14="http://schemas.microsoft.com/office/powerpoint/2010/main" val="148713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err="1"/>
              <a:t>Another</a:t>
            </a:r>
            <a:r>
              <a:rPr lang="tr-TR" dirty="0"/>
              <a:t> Time – </a:t>
            </a:r>
            <a:r>
              <a:rPr lang="tr-TR" dirty="0" err="1"/>
              <a:t>Antony</a:t>
            </a:r>
            <a:r>
              <a:rPr lang="tr-TR" dirty="0"/>
              <a:t> </a:t>
            </a:r>
            <a:r>
              <a:rPr lang="tr-TR" dirty="0" err="1"/>
              <a:t>Gormley</a:t>
            </a:r>
            <a:r>
              <a:rPr lang="tr-TR" dirty="0"/>
              <a:t> – 1990s</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61585" y="593801"/>
            <a:ext cx="10781371" cy="5505915"/>
          </a:xfrm>
          <a:prstGeom prst="rect">
            <a:avLst/>
          </a:prstGeom>
        </p:spPr>
      </p:pic>
    </p:spTree>
    <p:extLst>
      <p:ext uri="{BB962C8B-B14F-4D97-AF65-F5344CB8AC3E}">
        <p14:creationId xmlns:p14="http://schemas.microsoft.com/office/powerpoint/2010/main" val="2544347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err="1"/>
              <a:t>Another</a:t>
            </a:r>
            <a:r>
              <a:rPr lang="tr-TR" dirty="0"/>
              <a:t> </a:t>
            </a:r>
            <a:r>
              <a:rPr lang="tr-TR" dirty="0" err="1"/>
              <a:t>Place</a:t>
            </a:r>
            <a:r>
              <a:rPr lang="tr-TR" dirty="0"/>
              <a:t> – </a:t>
            </a:r>
            <a:r>
              <a:rPr lang="tr-TR" dirty="0" err="1"/>
              <a:t>Antony</a:t>
            </a:r>
            <a:r>
              <a:rPr lang="tr-TR" dirty="0"/>
              <a:t> </a:t>
            </a:r>
            <a:r>
              <a:rPr lang="tr-TR" dirty="0" err="1"/>
              <a:t>Gormley</a:t>
            </a:r>
            <a:r>
              <a:rPr lang="tr-TR" dirty="0"/>
              <a:t> – 1990s</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1757" y="1"/>
            <a:ext cx="11100243" cy="6858000"/>
          </a:xfrm>
          <a:prstGeom prst="rect">
            <a:avLst/>
          </a:prstGeom>
        </p:spPr>
      </p:pic>
    </p:spTree>
    <p:extLst>
      <p:ext uri="{BB962C8B-B14F-4D97-AF65-F5344CB8AC3E}">
        <p14:creationId xmlns:p14="http://schemas.microsoft.com/office/powerpoint/2010/main" val="3159998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fontScale="70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a:t>T</a:t>
            </a:r>
            <a:r>
              <a:rPr lang="en-US" dirty="0"/>
              <a:t>he Physical Impossibility of Death in the Mind of Someone Living</a:t>
            </a:r>
            <a:r>
              <a:rPr lang="tr-TR" dirty="0"/>
              <a:t> – </a:t>
            </a:r>
            <a:r>
              <a:rPr lang="tr-TR" dirty="0" err="1"/>
              <a:t>Damien</a:t>
            </a:r>
            <a:r>
              <a:rPr lang="tr-TR" dirty="0"/>
              <a:t> </a:t>
            </a:r>
            <a:r>
              <a:rPr lang="tr-TR" dirty="0" err="1"/>
              <a:t>Hirst</a:t>
            </a:r>
            <a:r>
              <a:rPr lang="tr-TR" dirty="0"/>
              <a:t> – 1990s</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9200" y="685800"/>
            <a:ext cx="9753600" cy="5486400"/>
          </a:xfrm>
          <a:prstGeom prst="rect">
            <a:avLst/>
          </a:prstGeom>
        </p:spPr>
      </p:pic>
    </p:spTree>
    <p:extLst>
      <p:ext uri="{BB962C8B-B14F-4D97-AF65-F5344CB8AC3E}">
        <p14:creationId xmlns:p14="http://schemas.microsoft.com/office/powerpoint/2010/main" val="9356801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a:t>Coca-Cola </a:t>
            </a:r>
            <a:r>
              <a:rPr lang="tr-TR" dirty="0" err="1"/>
              <a:t>Bottles</a:t>
            </a:r>
            <a:r>
              <a:rPr lang="tr-TR" dirty="0"/>
              <a:t>– Andy </a:t>
            </a:r>
            <a:r>
              <a:rPr lang="tr-TR" dirty="0" err="1"/>
              <a:t>Warhol</a:t>
            </a:r>
            <a:r>
              <a:rPr lang="tr-TR" dirty="0"/>
              <a:t>– 1962</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8540" y="89317"/>
            <a:ext cx="8634920" cy="6679365"/>
          </a:xfrm>
          <a:prstGeom prst="rect">
            <a:avLst/>
          </a:prstGeom>
        </p:spPr>
      </p:pic>
    </p:spTree>
    <p:extLst>
      <p:ext uri="{BB962C8B-B14F-4D97-AF65-F5344CB8AC3E}">
        <p14:creationId xmlns:p14="http://schemas.microsoft.com/office/powerpoint/2010/main" val="1779619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err="1"/>
              <a:t>Osmos</a:t>
            </a:r>
            <a:r>
              <a:rPr lang="tr-TR" dirty="0"/>
              <a:t> </a:t>
            </a:r>
            <a:r>
              <a:rPr lang="tr-TR" dirty="0" err="1"/>
              <a:t>Ball</a:t>
            </a:r>
            <a:r>
              <a:rPr lang="tr-TR" dirty="0"/>
              <a:t>– </a:t>
            </a:r>
            <a:r>
              <a:rPr lang="tr-TR" dirty="0" err="1"/>
              <a:t>Takashi</a:t>
            </a:r>
            <a:r>
              <a:rPr lang="tr-TR" dirty="0"/>
              <a:t> </a:t>
            </a:r>
            <a:r>
              <a:rPr lang="tr-TR" dirty="0" err="1"/>
              <a:t>Murakami</a:t>
            </a:r>
            <a:r>
              <a:rPr lang="tr-TR" dirty="0"/>
              <a:t>– 2000s</a:t>
            </a:r>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6999" y="-1"/>
            <a:ext cx="6768791" cy="6768791"/>
          </a:xfrm>
          <a:prstGeom prst="rect">
            <a:avLst/>
          </a:prstGeom>
        </p:spPr>
      </p:pic>
    </p:spTree>
    <p:extLst>
      <p:ext uri="{BB962C8B-B14F-4D97-AF65-F5344CB8AC3E}">
        <p14:creationId xmlns:p14="http://schemas.microsoft.com/office/powerpoint/2010/main" val="19544545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2"/>
          <p:cNvSpPr txBox="1">
            <a:spLocks/>
          </p:cNvSpPr>
          <p:nvPr/>
        </p:nvSpPr>
        <p:spPr>
          <a:xfrm rot="16200000">
            <a:off x="-3161370" y="3161370"/>
            <a:ext cx="6858000" cy="53525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tr-TR" dirty="0" err="1"/>
              <a:t>Sunflower</a:t>
            </a:r>
            <a:r>
              <a:rPr lang="tr-TR" dirty="0"/>
              <a:t> </a:t>
            </a:r>
            <a:r>
              <a:rPr lang="tr-TR" dirty="0" err="1"/>
              <a:t>Seeds</a:t>
            </a:r>
            <a:r>
              <a:rPr lang="tr-TR" dirty="0"/>
              <a:t>– </a:t>
            </a:r>
            <a:r>
              <a:rPr lang="tr-TR" dirty="0" err="1"/>
              <a:t>Ai</a:t>
            </a:r>
            <a:r>
              <a:rPr lang="tr-TR" dirty="0"/>
              <a:t> </a:t>
            </a:r>
            <a:r>
              <a:rPr lang="tr-TR" dirty="0" err="1"/>
              <a:t>Weiwei</a:t>
            </a:r>
            <a:r>
              <a:rPr lang="tr-TR" dirty="0"/>
              <a:t> – 2010</a:t>
            </a: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93770" y="0"/>
            <a:ext cx="5204460" cy="6858000"/>
          </a:xfrm>
          <a:prstGeom prst="rect">
            <a:avLst/>
          </a:prstGeom>
        </p:spPr>
      </p:pic>
    </p:spTree>
    <p:extLst>
      <p:ext uri="{BB962C8B-B14F-4D97-AF65-F5344CB8AC3E}">
        <p14:creationId xmlns:p14="http://schemas.microsoft.com/office/powerpoint/2010/main" val="315078297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TotalTime>
  <Words>110</Words>
  <Application>Microsoft Office PowerPoint</Application>
  <PresentationFormat>Geniş ekran</PresentationFormat>
  <Paragraphs>14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İLEF</dc:creator>
  <cp:lastModifiedBy>İLEF</cp:lastModifiedBy>
  <cp:revision>10</cp:revision>
  <dcterms:created xsi:type="dcterms:W3CDTF">2018-08-16T12:06:18Z</dcterms:created>
  <dcterms:modified xsi:type="dcterms:W3CDTF">2018-10-29T10:32:07Z</dcterms:modified>
</cp:coreProperties>
</file>