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A4FE-5345-4304-AE22-59C5D490B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Human Resources Management</a:t>
            </a:r>
            <a:endParaRPr lang="tr-TR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D53A4-5F39-465C-A3ED-5C54906922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4</a:t>
            </a:r>
            <a:r>
              <a:rPr lang="en-US" altLang="tr-T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Understanding Equal Opportunity and the Legal Environment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038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85D9-4509-484A-B68D-15F8B80C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Avoiding Pitfalls in EEO</a:t>
            </a:r>
            <a:endParaRPr lang="tr-TR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4D538694-01B0-425C-9018-20434F9C8E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7301" y="1099600"/>
            <a:ext cx="3657600" cy="5299060"/>
          </a:xfrm>
        </p:spPr>
      </p:pic>
    </p:spTree>
    <p:extLst>
      <p:ext uri="{BB962C8B-B14F-4D97-AF65-F5344CB8AC3E}">
        <p14:creationId xmlns:p14="http://schemas.microsoft.com/office/powerpoint/2010/main" val="260175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7FFDF-6347-4DF2-93A1-FF12B7C6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Flexible Workforce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727F-13B8-4126-8BD9-740621EAF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tr-TR" sz="32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Flexible Work Schedules</a:t>
            </a:r>
          </a:p>
          <a:p>
            <a:pPr>
              <a:buFontTx/>
              <a:buNone/>
            </a:pPr>
            <a:endParaRPr lang="en-US" altLang="tr-TR" sz="3200" b="1" i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tr-TR" sz="3200" dirty="0"/>
              <a:t>Flexible Work Hours</a:t>
            </a:r>
          </a:p>
          <a:p>
            <a:pPr>
              <a:buFontTx/>
              <a:buNone/>
            </a:pPr>
            <a:endParaRPr lang="en-US" altLang="tr-TR" sz="3200" dirty="0"/>
          </a:p>
          <a:p>
            <a:r>
              <a:rPr lang="en-US" altLang="tr-TR" sz="3200" dirty="0"/>
              <a:t>Compressed Workweeks</a:t>
            </a:r>
          </a:p>
          <a:p>
            <a:pPr>
              <a:buFontTx/>
              <a:buNone/>
            </a:pPr>
            <a:endParaRPr lang="en-US" altLang="tr-TR" sz="3200" dirty="0"/>
          </a:p>
          <a:p>
            <a:r>
              <a:rPr lang="en-US" altLang="tr-TR" sz="3200" dirty="0"/>
              <a:t>Telecommuting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942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7FF14-92E5-4718-BCE9-B7537DAA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>
                <a:solidFill>
                  <a:schemeClr val="tx1"/>
                </a:solidFill>
              </a:rPr>
              <a:t>Human Resource Information Systems (HRIS)</a:t>
            </a:r>
            <a:endParaRPr lang="tr-TR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23EDEC9-C67F-4E67-B388-6F1AB4D1A7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95" y="2052638"/>
            <a:ext cx="815458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2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E5EC-1166-45CC-90C1-8284FF48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Understanding Equal Opportunity and the Legal Environment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61EDE-20D5-4AE2-A5C7-BF00EC155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tr-T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Explain why compliance with HR law is an important part of doing business</a:t>
            </a:r>
          </a:p>
          <a:p>
            <a:pPr>
              <a:lnSpc>
                <a:spcPct val="90000"/>
              </a:lnSpc>
            </a:pPr>
            <a:endParaRPr lang="en-US" altLang="tr-TR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tr-T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Follow changes in HR law, regulation, and court decisions</a:t>
            </a:r>
          </a:p>
          <a:p>
            <a:pPr>
              <a:lnSpc>
                <a:spcPct val="90000"/>
              </a:lnSpc>
            </a:pPr>
            <a:endParaRPr lang="en-US" altLang="tr-TR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tr-T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Manage within equal employment opportunity laws and</a:t>
            </a:r>
          </a:p>
          <a:p>
            <a:pPr>
              <a:lnSpc>
                <a:spcPct val="90000"/>
              </a:lnSpc>
            </a:pPr>
            <a:r>
              <a:rPr lang="en-US" altLang="tr-T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understand affirmative action</a:t>
            </a:r>
          </a:p>
          <a:p>
            <a:pPr>
              <a:lnSpc>
                <a:spcPct val="90000"/>
              </a:lnSpc>
            </a:pPr>
            <a:endParaRPr lang="en-US" altLang="tr-TR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tr-T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Make managerial decisions that will avoid legal liability</a:t>
            </a:r>
          </a:p>
          <a:p>
            <a:pPr>
              <a:lnSpc>
                <a:spcPct val="90000"/>
              </a:lnSpc>
            </a:pPr>
            <a:r>
              <a:rPr lang="en-US" altLang="tr-T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Know when to seek the advice of legal counsel on HRM matters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546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9618D-2C75-4675-B633-05B52D08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Why Understanding the Legal Environment Is Important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E05E1-EC61-4AD3-84DA-27FA75692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tr-TR" sz="2800" b="1" u="sng" dirty="0"/>
              <a:t>Know the law to…</a:t>
            </a:r>
          </a:p>
          <a:p>
            <a:r>
              <a:rPr lang="en-US" altLang="tr-TR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Do the right thing</a:t>
            </a:r>
          </a:p>
          <a:p>
            <a:r>
              <a:rPr lang="en-US" altLang="tr-TR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Realize the limitations of the HR and Legal departments</a:t>
            </a:r>
          </a:p>
          <a:p>
            <a:r>
              <a:rPr lang="en-US" altLang="tr-TR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Create a fair and humane environment</a:t>
            </a:r>
          </a:p>
          <a:p>
            <a:r>
              <a:rPr lang="en-US" altLang="tr-TR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Limit potential liability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073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FF130-37A6-4233-8B16-4ADCE0E5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Challenges to Legal Compliance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059E7-20FC-4D1A-AF6C-AA7CB2626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z="36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 Dynamic Legal Landscape</a:t>
            </a:r>
          </a:p>
          <a:p>
            <a:endParaRPr lang="en-US" altLang="tr-TR" sz="3600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altLang="tr-TR" sz="3600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tr-TR" sz="36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Complexity of Laws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037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FE1A-FC62-4C1E-8B86-07D9A725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Conflicting Strategies for Fair Employment</a:t>
            </a:r>
            <a:endParaRPr lang="tr-TR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BCF14BF-19CC-40F3-835C-E73828BD46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13" y="2052638"/>
            <a:ext cx="8111150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68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29AA-D757-47CF-AEF9-D0164FA4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Conflicting Strategies for Fair Employment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2D6ED-3BDD-4258-951A-099C2F380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z="28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Pregnancy</a:t>
            </a:r>
          </a:p>
          <a:p>
            <a:endParaRPr lang="en-US" altLang="tr-TR" sz="2800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tr-TR" sz="28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Sexual Harassment</a:t>
            </a:r>
          </a:p>
          <a:p>
            <a:endParaRPr lang="en-US" altLang="tr-TR" sz="2800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tr-TR" sz="28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Do you have a hostile work environment?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393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C15F-86F2-44B1-9539-5FCECEB2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Conflicting Strategies for Fair Employment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E23E-6ADB-4A0C-93AB-D9337B5B0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en-US" altLang="tr-TR" sz="24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Reducing Potential Liability for Sexual Harassment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tr-TR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To reduce the potential liability of a sexual harassment suit, managers should: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tr-TR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Establish a written policy prohibiting harassment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tr-TR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Communicate the policy and train employees in what constitutes harassment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tr-TR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Establish an effective complaint procedure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tr-TR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Quickly investigate all claims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tr-TR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Take remedial action to correct past harassment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tr-TR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Make sure that the complainant does not end up in a less desirable position if he or she needs to be transferred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tr-TR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Follow up to prevent continuation of harassment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1898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</TotalTime>
  <Words>250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Human Resources Management</vt:lpstr>
      <vt:lpstr>The Flexible Workforce</vt:lpstr>
      <vt:lpstr>Human Resource Information Systems (HRIS)</vt:lpstr>
      <vt:lpstr>Understanding Equal Opportunity and the Legal Environment</vt:lpstr>
      <vt:lpstr>Why Understanding the Legal Environment Is Important</vt:lpstr>
      <vt:lpstr>Challenges to Legal Compliance</vt:lpstr>
      <vt:lpstr>Conflicting Strategies for Fair Employment</vt:lpstr>
      <vt:lpstr>Conflicting Strategies for Fair Employment</vt:lpstr>
      <vt:lpstr>Conflicting Strategies for Fair Employment</vt:lpstr>
      <vt:lpstr>Avoiding Pitfalls in EEO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 Management</dc:title>
  <dc:creator>Author 2</dc:creator>
  <cp:lastModifiedBy>Author 2</cp:lastModifiedBy>
  <cp:revision>3</cp:revision>
  <dcterms:created xsi:type="dcterms:W3CDTF">2020-01-13T19:27:40Z</dcterms:created>
  <dcterms:modified xsi:type="dcterms:W3CDTF">2020-01-13T20:05:50Z</dcterms:modified>
</cp:coreProperties>
</file>