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A5652-05C5-43E2-A807-963190978C8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375D-B6C8-42EE-9EE1-86ACC7D38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940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A5652-05C5-43E2-A807-963190978C8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375D-B6C8-42EE-9EE1-86ACC7D38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9961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A5652-05C5-43E2-A807-963190978C8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375D-B6C8-42EE-9EE1-86ACC7D38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4338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A5652-05C5-43E2-A807-963190978C8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375D-B6C8-42EE-9EE1-86ACC7D38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95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A5652-05C5-43E2-A807-963190978C8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375D-B6C8-42EE-9EE1-86ACC7D38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1614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A5652-05C5-43E2-A807-963190978C8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375D-B6C8-42EE-9EE1-86ACC7D38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4058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A5652-05C5-43E2-A807-963190978C8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375D-B6C8-42EE-9EE1-86ACC7D38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7532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A5652-05C5-43E2-A807-963190978C8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375D-B6C8-42EE-9EE1-86ACC7D38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0668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A5652-05C5-43E2-A807-963190978C8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375D-B6C8-42EE-9EE1-86ACC7D38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0600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A5652-05C5-43E2-A807-963190978C8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375D-B6C8-42EE-9EE1-86ACC7D38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8006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A5652-05C5-43E2-A807-963190978C8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375D-B6C8-42EE-9EE1-86ACC7D38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1789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A5652-05C5-43E2-A807-963190978C89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7375D-B6C8-42EE-9EE1-86ACC7D389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415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TEMEL GERONTOLOJİ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Yaşlanma Kavramına İlişkin Yaklaşımlar ve Yaşlanma Kuramları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402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Kuramlar neden ortaya çıktı?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Üretim biçiminin değişmesi (avcı </a:t>
            </a:r>
            <a:r>
              <a:rPr lang="tr-TR" dirty="0" err="1" smtClean="0"/>
              <a:t>toplayıcı</a:t>
            </a:r>
            <a:r>
              <a:rPr lang="tr-TR" dirty="0" err="1" smtClean="0">
                <a:sym typeface="Wingdings" panose="05000000000000000000" pitchFamily="2" charset="2"/>
              </a:rPr>
              <a:t>tarımsanayi</a:t>
            </a:r>
            <a:r>
              <a:rPr lang="tr-TR" dirty="0" smtClean="0">
                <a:sym typeface="Wingdings" panose="05000000000000000000" pitchFamily="2" charset="2"/>
              </a:rPr>
              <a:t>)</a:t>
            </a:r>
          </a:p>
          <a:p>
            <a:pPr algn="just"/>
            <a:r>
              <a:rPr lang="tr-TR" dirty="0" smtClean="0">
                <a:sym typeface="Wingdings" panose="05000000000000000000" pitchFamily="2" charset="2"/>
              </a:rPr>
              <a:t>Kamusal alan ile ev içi işler birbirinden ayrıldı.</a:t>
            </a:r>
          </a:p>
          <a:p>
            <a:pPr algn="just"/>
            <a:r>
              <a:rPr lang="tr-TR" dirty="0" smtClean="0">
                <a:sym typeface="Wingdings" panose="05000000000000000000" pitchFamily="2" charset="2"/>
              </a:rPr>
              <a:t>Kamusal alan= erkekler (?)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  <a:sym typeface="Wingdings" panose="05000000000000000000" pitchFamily="2" charset="2"/>
              </a:rPr>
              <a:t>Emeklilik</a:t>
            </a:r>
            <a:r>
              <a:rPr lang="tr-TR" dirty="0" smtClean="0">
                <a:sym typeface="Wingdings" panose="05000000000000000000" pitchFamily="2" charset="2"/>
              </a:rPr>
              <a:t> kavramının ortaya çıkması (emeklilik = erkekler?)</a:t>
            </a:r>
          </a:p>
          <a:p>
            <a:pPr algn="just"/>
            <a:r>
              <a:rPr lang="tr-TR" dirty="0" smtClean="0">
                <a:sym typeface="Wingdings" panose="05000000000000000000" pitchFamily="2" charset="2"/>
              </a:rPr>
              <a:t>Emeklilik döneminin yarattığı problemler sonrası yaşlanma ile ilgili teoriler ortaya çıkmaya başlamıştır (</a:t>
            </a:r>
            <a:r>
              <a:rPr lang="tr-TR" dirty="0" err="1" smtClean="0">
                <a:sym typeface="Wingdings" panose="05000000000000000000" pitchFamily="2" charset="2"/>
              </a:rPr>
              <a:t>Canatan</a:t>
            </a:r>
            <a:r>
              <a:rPr lang="tr-TR" dirty="0" smtClean="0">
                <a:sym typeface="Wingdings" panose="05000000000000000000" pitchFamily="2" charset="2"/>
              </a:rPr>
              <a:t>, 2018).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894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Sosyolojik Yaşlanma Teorileri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1. Erken Dönem Teorik Yaklaşımlar (1960 öncesi ve 1960’lı yıllar)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smtClean="0"/>
              <a:t> Rol Teorisi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smtClean="0"/>
              <a:t>Geri Çekilme Teorisi (İlgisizlik-</a:t>
            </a:r>
            <a:r>
              <a:rPr lang="tr-TR" dirty="0" err="1" smtClean="0"/>
              <a:t>Disengagement</a:t>
            </a:r>
            <a:r>
              <a:rPr lang="tr-TR" dirty="0" smtClean="0"/>
              <a:t>)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smtClean="0"/>
              <a:t>Aktivite Teorisi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smtClean="0"/>
              <a:t>Devamlılık (Süreklilik-</a:t>
            </a:r>
            <a:r>
              <a:rPr lang="tr-TR" dirty="0" err="1" smtClean="0"/>
              <a:t>Continuity</a:t>
            </a:r>
            <a:r>
              <a:rPr lang="tr-TR" dirty="0" smtClean="0"/>
              <a:t>) Teorisi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err="1" smtClean="0"/>
              <a:t>Gerotranscendence</a:t>
            </a:r>
            <a:r>
              <a:rPr lang="tr-TR" dirty="0" smtClean="0"/>
              <a:t> (Maneviyatçı </a:t>
            </a:r>
            <a:r>
              <a:rPr lang="tr-TR" dirty="0" err="1" smtClean="0"/>
              <a:t>Gerontoloji</a:t>
            </a:r>
            <a:r>
              <a:rPr lang="tr-TR" dirty="0" smtClean="0"/>
              <a:t>) Teorisi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smtClean="0"/>
              <a:t>Modernleşme Teorisi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139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2. İkinci Nesil Teoriler (1970’li yıllar, Ödünç alınan yaklaşımlar)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smtClean="0"/>
              <a:t>Sembolik etkileşim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smtClean="0"/>
              <a:t>Etiketleme (Damgalama) Teorisi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smtClean="0"/>
              <a:t>Yaşlılık Alt-kültürü Teorisi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smtClean="0"/>
              <a:t>Yaş </a:t>
            </a:r>
            <a:r>
              <a:rPr lang="tr-TR" dirty="0" err="1"/>
              <a:t>T</a:t>
            </a:r>
            <a:r>
              <a:rPr lang="tr-TR" dirty="0" err="1" smtClean="0"/>
              <a:t>abakalaşması</a:t>
            </a:r>
            <a:r>
              <a:rPr lang="tr-TR" dirty="0" smtClean="0"/>
              <a:t> (katmanlaşması) Teorisi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smtClean="0"/>
              <a:t>Sosyal Değişim (Alışveriş- Exchange) Teorisi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smtClean="0"/>
              <a:t>Yaşlılığın Politik </a:t>
            </a:r>
            <a:r>
              <a:rPr lang="tr-TR" dirty="0" err="1" smtClean="0"/>
              <a:t>Ekomomisi</a:t>
            </a:r>
            <a:endParaRPr lang="tr-TR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smtClean="0"/>
              <a:t>Life </a:t>
            </a:r>
            <a:r>
              <a:rPr lang="tr-TR" dirty="0" err="1" smtClean="0"/>
              <a:t>course</a:t>
            </a:r>
            <a:r>
              <a:rPr lang="tr-TR" dirty="0" smtClean="0"/>
              <a:t> (yaşam seyri-yaşam rotası) Yaklaşımı</a:t>
            </a:r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130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3. Güncel Yaklaşımlar (1980 ve sonrası)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smtClean="0"/>
              <a:t>Sosyal </a:t>
            </a:r>
            <a:r>
              <a:rPr lang="tr-TR" dirty="0" err="1"/>
              <a:t>O</a:t>
            </a:r>
            <a:r>
              <a:rPr lang="tr-TR" dirty="0" err="1" smtClean="0"/>
              <a:t>lguculuk</a:t>
            </a:r>
            <a:r>
              <a:rPr lang="tr-TR" dirty="0" smtClean="0"/>
              <a:t> ve Sosyal </a:t>
            </a:r>
            <a:r>
              <a:rPr lang="tr-TR" dirty="0" err="1" smtClean="0"/>
              <a:t>İnşaacılık</a:t>
            </a:r>
            <a:r>
              <a:rPr lang="tr-TR" dirty="0" smtClean="0"/>
              <a:t> Yaklaşımı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smtClean="0"/>
              <a:t>Eleştirel Yaklaşım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smtClean="0"/>
              <a:t>Feminist Teori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err="1" smtClean="0"/>
              <a:t>Postmodern</a:t>
            </a:r>
            <a:r>
              <a:rPr lang="tr-TR" dirty="0" smtClean="0"/>
              <a:t> Yaklaşım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5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Canatan</a:t>
            </a:r>
            <a:r>
              <a:rPr lang="tr-TR" dirty="0" smtClean="0"/>
              <a:t>, </a:t>
            </a:r>
            <a:r>
              <a:rPr lang="tr-TR" dirty="0" smtClean="0"/>
              <a:t>(2018). </a:t>
            </a:r>
            <a:r>
              <a:rPr lang="tr-TR" dirty="0" err="1" smtClean="0"/>
              <a:t>Gerontoloji</a:t>
            </a:r>
            <a:r>
              <a:rPr lang="tr-TR" dirty="0" smtClean="0"/>
              <a:t> Kuramları. E. </a:t>
            </a:r>
            <a:r>
              <a:rPr lang="tr-TR" dirty="0" err="1" smtClean="0"/>
              <a:t>Özmete</a:t>
            </a:r>
            <a:r>
              <a:rPr lang="tr-TR" dirty="0" smtClean="0"/>
              <a:t>. ve A. </a:t>
            </a:r>
            <a:r>
              <a:rPr lang="tr-TR" dirty="0" err="1" smtClean="0"/>
              <a:t>Canatan</a:t>
            </a:r>
            <a:r>
              <a:rPr lang="tr-TR" dirty="0" smtClean="0"/>
              <a:t> (Ed.), </a:t>
            </a:r>
            <a:r>
              <a:rPr lang="tr-TR" i="1" dirty="0" smtClean="0"/>
              <a:t>Temel </a:t>
            </a:r>
            <a:r>
              <a:rPr lang="tr-TR" i="1" dirty="0" err="1" smtClean="0"/>
              <a:t>gerontoloji</a:t>
            </a:r>
            <a:r>
              <a:rPr lang="tr-TR" i="1" dirty="0" smtClean="0"/>
              <a:t> </a:t>
            </a:r>
            <a:r>
              <a:rPr lang="tr-TR" dirty="0" smtClean="0"/>
              <a:t>(1. Baskı) </a:t>
            </a:r>
            <a:r>
              <a:rPr lang="tr-TR" smtClean="0"/>
              <a:t>içinde (93-115). </a:t>
            </a:r>
            <a:r>
              <a:rPr lang="tr-TR" dirty="0" smtClean="0"/>
              <a:t>Ankara: Hedef CS Yayıncılık.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7183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210</Words>
  <Application>Microsoft Office PowerPoint</Application>
  <PresentationFormat>Geniş ekran</PresentationFormat>
  <Paragraphs>31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Teması</vt:lpstr>
      <vt:lpstr>TEMEL GERONTOLOJİ</vt:lpstr>
      <vt:lpstr>Kuramlar neden ortaya çıktı?</vt:lpstr>
      <vt:lpstr>Sosyolojik Yaşlanma Teorileri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GERONTOLOJİ</dc:title>
  <dc:creator>Windows Kullanıcısı</dc:creator>
  <cp:lastModifiedBy>Windows Kullanıcısı</cp:lastModifiedBy>
  <cp:revision>1</cp:revision>
  <dcterms:created xsi:type="dcterms:W3CDTF">2019-11-21T09:50:23Z</dcterms:created>
  <dcterms:modified xsi:type="dcterms:W3CDTF">2019-11-21T09:50:35Z</dcterms:modified>
</cp:coreProperties>
</file>