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6" r:id="rId3"/>
    <p:sldId id="267" r:id="rId4"/>
    <p:sldId id="269" r:id="rId5"/>
    <p:sldId id="270" r:id="rId6"/>
    <p:sldId id="271" r:id="rId7"/>
    <p:sldId id="265"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01891" y="1615831"/>
            <a:ext cx="2689839"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Turizmin olumlu etkileri:</a:t>
            </a:r>
            <a:endParaRPr lang="tr-TR" dirty="0"/>
          </a:p>
        </p:txBody>
      </p:sp>
      <p:sp>
        <p:nvSpPr>
          <p:cNvPr id="5" name="Dikdörtgen 4"/>
          <p:cNvSpPr/>
          <p:nvPr/>
        </p:nvSpPr>
        <p:spPr>
          <a:xfrm>
            <a:off x="1445623" y="2654866"/>
            <a:ext cx="8813073" cy="2806922"/>
          </a:xfrm>
          <a:prstGeom prst="rect">
            <a:avLst/>
          </a:prstGeom>
        </p:spPr>
        <p:txBody>
          <a:bodyPr wrap="square">
            <a:spAutoFit/>
          </a:bodyPr>
          <a:lstStyle/>
          <a:p>
            <a:pPr algn="ctr">
              <a:lnSpc>
                <a:spcPct val="105000"/>
              </a:lnSpc>
              <a:spcAft>
                <a:spcPts val="800"/>
              </a:spcAft>
            </a:pPr>
            <a:r>
              <a:rPr lang="tr-TR" sz="2400" dirty="0">
                <a:latin typeface="Times New Roman" panose="02020603050405020304" pitchFamily="18" charset="0"/>
                <a:ea typeface="Calibri" panose="020F0502020204030204" pitchFamily="34" charset="0"/>
                <a:cs typeface="Times New Roman" panose="02020603050405020304" pitchFamily="18" charset="0"/>
              </a:rPr>
              <a:t>Önemli doğal alanların korunması: Birer turistik çekim unsuru olan ulusal ve bölgesel parkların kurulması ve turizmden elde edilen getirilen bu parkların gelişimi için kullanmalarını yürütmeyi olumsuzlukları ortadan kaldırır. Bu alanların turizm olmaması halinde başka şekillerde kullanılması çevresel mirasın kaybedilmesine neden olabilmektedir. Bu faktörler özellikle doğal kaynakların korunmasında sınırlı ekonomik güce sahip olan ülkeler için önemli bir fayda sağlar.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01891" y="1615831"/>
            <a:ext cx="2689839"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Turizmin olumlu etkileri:</a:t>
            </a:r>
            <a:endParaRPr lang="tr-TR" dirty="0"/>
          </a:p>
        </p:txBody>
      </p:sp>
      <p:sp>
        <p:nvSpPr>
          <p:cNvPr id="3" name="Dikdörtgen 2"/>
          <p:cNvSpPr/>
          <p:nvPr/>
        </p:nvSpPr>
        <p:spPr>
          <a:xfrm>
            <a:off x="1288868" y="2355310"/>
            <a:ext cx="9013372" cy="3582519"/>
          </a:xfrm>
          <a:prstGeom prst="rect">
            <a:avLst/>
          </a:prstGeom>
        </p:spPr>
        <p:txBody>
          <a:bodyPr wrap="square">
            <a:spAutoFit/>
          </a:bodyPr>
          <a:lstStyle/>
          <a:p>
            <a:pPr algn="ctr">
              <a:lnSpc>
                <a:spcPct val="105000"/>
              </a:lnSpc>
              <a:spcAft>
                <a:spcPts val="800"/>
              </a:spcAft>
            </a:pPr>
            <a:r>
              <a:rPr lang="tr-TR" sz="2400" dirty="0">
                <a:latin typeface="Times New Roman" panose="02020603050405020304" pitchFamily="18" charset="0"/>
                <a:ea typeface="Calibri" panose="020F0502020204030204" pitchFamily="34" charset="0"/>
                <a:cs typeface="Times New Roman" panose="02020603050405020304" pitchFamily="18" charset="0"/>
              </a:rPr>
              <a:t>Arkeolojik ,tarihi yerlerin ve mimari karakterlerin korunması: Turizmden elde edilen gelirler bu tür bölgelerin geliştirilmesine, bakım ve onarımına yardım eder. Özellikle gelir seviyesi düşük olan ülkeler için turizmde elde edilen gelirler bu tür bölgelerin geliştirilmesine, bakım ve onarımına yardım eder. Özellikle gelir seviyesi düşük olan ülkeler için turizmden elde edilen gelirler ekonomik açıdan düzenleyici rol oynar bazı durumlarda da örneğin Sri Lanka da olduğu gibi turistlerden alınan kullanım ücretleri doğrudan arkeolojik araştırma ve koruma giderleri için kullanılmaktadır.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0583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01891" y="1615831"/>
            <a:ext cx="2689839"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Turizmin olumlu etkileri:</a:t>
            </a:r>
            <a:endParaRPr lang="tr-TR" dirty="0"/>
          </a:p>
        </p:txBody>
      </p:sp>
      <p:sp>
        <p:nvSpPr>
          <p:cNvPr id="3" name="Dikdörtgen 2"/>
          <p:cNvSpPr/>
          <p:nvPr/>
        </p:nvSpPr>
        <p:spPr>
          <a:xfrm>
            <a:off x="1689463" y="2655712"/>
            <a:ext cx="8464731" cy="2786276"/>
          </a:xfrm>
          <a:prstGeom prst="rect">
            <a:avLst/>
          </a:prstGeom>
        </p:spPr>
        <p:txBody>
          <a:bodyPr wrap="square">
            <a:spAutoFit/>
          </a:bodyPr>
          <a:lstStyle/>
          <a:p>
            <a:pPr algn="ctr">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Çevre kalitesinin geliştirilmesi: Turizm hava, su, gürültü kirliliği, atık ve diğer çevresel sorunların geliştirilmesinde bir teşvik unsuru olarak yardımcı olabilir. Bununla birlikte binaların uygun şekilde dizayn edilmesi, bakımı gibi unsurlarla çevre kalitesini arttırmaya yardımcı olunabilir.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0472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01891" y="1615831"/>
            <a:ext cx="2689839"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Turizmin olumlu etkileri:</a:t>
            </a:r>
            <a:endParaRPr lang="tr-TR" dirty="0"/>
          </a:p>
        </p:txBody>
      </p:sp>
      <p:sp>
        <p:nvSpPr>
          <p:cNvPr id="3" name="Dikdörtgen 2"/>
          <p:cNvSpPr/>
          <p:nvPr/>
        </p:nvSpPr>
        <p:spPr>
          <a:xfrm>
            <a:off x="444137" y="2929143"/>
            <a:ext cx="11103429" cy="997196"/>
          </a:xfrm>
          <a:prstGeom prst="rect">
            <a:avLst/>
          </a:prstGeom>
        </p:spPr>
        <p:txBody>
          <a:bodyPr wrap="square">
            <a:spAutoFit/>
          </a:bodyPr>
          <a:lstStyle/>
          <a:p>
            <a:pPr algn="ctr">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Çevre değerini arttırmak: İyi dizayn edilmiş turizm tesislerini gelişmesi, şehir ve kırsal alanlardaki arazi değerinin artmasını sağlar.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5888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01891" y="1615831"/>
            <a:ext cx="2689839"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Turizmin olumlu etkileri:</a:t>
            </a:r>
            <a:endParaRPr lang="tr-TR" dirty="0"/>
          </a:p>
        </p:txBody>
      </p:sp>
      <p:sp>
        <p:nvSpPr>
          <p:cNvPr id="3" name="Dikdörtgen 2"/>
          <p:cNvSpPr/>
          <p:nvPr/>
        </p:nvSpPr>
        <p:spPr>
          <a:xfrm>
            <a:off x="1384663" y="2907213"/>
            <a:ext cx="9945188" cy="1815882"/>
          </a:xfrm>
          <a:prstGeom prst="rect">
            <a:avLst/>
          </a:prstGeom>
        </p:spPr>
        <p:txBody>
          <a:bodyPr wrap="square">
            <a:spAutoFit/>
          </a:bodyPr>
          <a:lstStyle/>
          <a:p>
            <a:pPr algn="ctr"/>
            <a:r>
              <a:rPr lang="tr-TR" sz="2800" dirty="0">
                <a:latin typeface="Times New Roman" panose="02020603050405020304" pitchFamily="18" charset="0"/>
                <a:ea typeface="Calibri" panose="020F0502020204030204" pitchFamily="34" charset="0"/>
              </a:rPr>
              <a:t>Çevresel duyarlılığı arttırmak: Turizmin gelişmesinin koruma için gerekli olduğunun anlaşılması daha önce çevreye karşı fazla duyarlı olmayan halkın doğal çevre ve onun korunmasında daha duyarlı olmasına yardımcı olur.</a:t>
            </a:r>
            <a:endParaRPr lang="tr-TR" sz="2800" dirty="0"/>
          </a:p>
        </p:txBody>
      </p:sp>
    </p:spTree>
    <p:extLst>
      <p:ext uri="{BB962C8B-B14F-4D97-AF65-F5344CB8AC3E}">
        <p14:creationId xmlns:p14="http://schemas.microsoft.com/office/powerpoint/2010/main" val="5935910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304</Words>
  <Application>Microsoft Office PowerPoint</Application>
  <PresentationFormat>Geniş ekran</PresentationFormat>
  <Paragraphs>22</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16</cp:revision>
  <dcterms:created xsi:type="dcterms:W3CDTF">2019-05-01T09:15:26Z</dcterms:created>
  <dcterms:modified xsi:type="dcterms:W3CDTF">2019-05-01T11:21:04Z</dcterms:modified>
</cp:coreProperties>
</file>