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932" y="1993887"/>
            <a:ext cx="5239385" cy="32315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485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594" y="51739"/>
            <a:ext cx="1670811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66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 ve Yapım Yönetimi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4626" y="1168922"/>
            <a:ext cx="422529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</a:t>
            </a:r>
            <a:r>
              <a:rPr sz="1400" b="1" spc="-295" dirty="0">
                <a:latin typeface="Arial"/>
                <a:cs typeface="Arial"/>
              </a:rPr>
              <a:t> </a:t>
            </a:r>
            <a:r>
              <a:rPr sz="1400" b="1" spc="-145" dirty="0">
                <a:latin typeface="Arial"/>
                <a:cs typeface="Arial"/>
              </a:rPr>
              <a:t>YÖNETİMİ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130" dirty="0">
                <a:latin typeface="Arial"/>
                <a:cs typeface="Arial"/>
              </a:rPr>
              <a:t>YÖNETİMİNİN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235" dirty="0">
                <a:latin typeface="Arial"/>
                <a:cs typeface="Arial"/>
              </a:rPr>
              <a:t>TARİHÇESİ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130" dirty="0">
                <a:latin typeface="Arial"/>
                <a:cs typeface="Arial"/>
              </a:rPr>
              <a:t>TEMİN/TESLİM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210" dirty="0">
                <a:latin typeface="Arial"/>
                <a:cs typeface="Arial"/>
              </a:rPr>
              <a:t>YÖNTEMLERİ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175" dirty="0">
                <a:latin typeface="Arial"/>
                <a:cs typeface="Arial"/>
              </a:rPr>
              <a:t>Yaygın </a:t>
            </a:r>
            <a:r>
              <a:rPr sz="1400" spc="-80" dirty="0">
                <a:latin typeface="Arial"/>
                <a:cs typeface="Arial"/>
              </a:rPr>
              <a:t>Kullanılan </a:t>
            </a: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110" dirty="0">
                <a:latin typeface="Arial"/>
                <a:cs typeface="Arial"/>
              </a:rPr>
              <a:t>Telim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Sistemleri</a:t>
            </a:r>
            <a:endParaRPr sz="14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400" b="1" spc="-300" dirty="0">
                <a:latin typeface="Arial"/>
                <a:cs typeface="Arial"/>
              </a:rPr>
              <a:t>PROJE </a:t>
            </a:r>
            <a:r>
              <a:rPr sz="1400" b="1" spc="-229" dirty="0">
                <a:latin typeface="Arial"/>
                <a:cs typeface="Arial"/>
              </a:rPr>
              <a:t>YAŞAM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190" dirty="0">
                <a:latin typeface="Arial"/>
                <a:cs typeface="Arial"/>
              </a:rPr>
              <a:t>DÖNGÜSÜ</a:t>
            </a:r>
            <a:endParaRPr sz="14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95" dirty="0">
                <a:latin typeface="Arial"/>
                <a:cs typeface="Arial"/>
              </a:rPr>
              <a:t>Yönetim </a:t>
            </a:r>
            <a:r>
              <a:rPr sz="1400" spc="-135" dirty="0">
                <a:latin typeface="Arial"/>
                <a:cs typeface="Arial"/>
              </a:rPr>
              <a:t>Süreç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Grupları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05" dirty="0">
                <a:latin typeface="Arial"/>
                <a:cs typeface="Arial"/>
              </a:rPr>
              <a:t>Başlatma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00" dirty="0">
                <a:latin typeface="Arial"/>
                <a:cs typeface="Arial"/>
              </a:rPr>
              <a:t>Planlama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90" dirty="0">
                <a:latin typeface="Arial"/>
                <a:cs typeface="Arial"/>
              </a:rPr>
              <a:t>Yürütme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85" dirty="0">
                <a:latin typeface="Arial"/>
                <a:cs typeface="Arial"/>
              </a:rPr>
              <a:t>İzleme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55" dirty="0">
                <a:latin typeface="Arial"/>
                <a:cs typeface="Arial"/>
              </a:rPr>
              <a:t>Kontrol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140" dirty="0">
                <a:latin typeface="Arial"/>
                <a:cs typeface="Arial"/>
              </a:rPr>
              <a:t>Kapanış</a:t>
            </a:r>
            <a:endParaRPr sz="1400" dirty="0">
              <a:latin typeface="Arial"/>
              <a:cs typeface="Arial"/>
            </a:endParaRPr>
          </a:p>
          <a:p>
            <a:pPr marL="574675" lvl="1" indent="-10604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575310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70" dirty="0">
                <a:latin typeface="Arial"/>
                <a:cs typeface="Arial"/>
              </a:rPr>
              <a:t>Bilgi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Alanları</a:t>
            </a:r>
            <a:endParaRPr sz="1400" dirty="0">
              <a:latin typeface="Arial"/>
              <a:cs typeface="Arial"/>
            </a:endParaRPr>
          </a:p>
          <a:p>
            <a:pPr marL="1160145" lvl="2" indent="-2343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20" dirty="0">
                <a:latin typeface="Arial"/>
                <a:cs typeface="Arial"/>
              </a:rPr>
              <a:t>Entegrasyon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1108710" lvl="2" indent="-18288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09345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55" dirty="0">
                <a:latin typeface="Arial"/>
                <a:cs typeface="Arial"/>
              </a:rPr>
              <a:t>Kapsam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1515110" lvl="3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1515745" algn="l"/>
              </a:tabLst>
            </a:pPr>
            <a:r>
              <a:rPr sz="1400" spc="-125" dirty="0">
                <a:latin typeface="Arial"/>
                <a:cs typeface="Arial"/>
              </a:rPr>
              <a:t>İş </a:t>
            </a:r>
            <a:r>
              <a:rPr sz="1400" spc="-85" dirty="0">
                <a:latin typeface="Arial"/>
                <a:cs typeface="Arial"/>
              </a:rPr>
              <a:t>Kırılım </a:t>
            </a:r>
            <a:r>
              <a:rPr sz="1400" spc="-170" dirty="0">
                <a:latin typeface="Arial"/>
                <a:cs typeface="Arial"/>
              </a:rPr>
              <a:t>Yapısı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(WBS)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7271" y="479251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68756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8402" y="1157046"/>
            <a:ext cx="5365750" cy="46910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35" dirty="0">
                <a:latin typeface="Arial"/>
                <a:cs typeface="Arial"/>
              </a:rPr>
              <a:t>Zaman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10" dirty="0">
                <a:latin typeface="Arial"/>
                <a:cs typeface="Arial"/>
              </a:rPr>
              <a:t>Görev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Listesi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20" dirty="0">
                <a:latin typeface="Arial"/>
                <a:cs typeface="Arial"/>
              </a:rPr>
              <a:t>Çubuk </a:t>
            </a:r>
            <a:r>
              <a:rPr sz="1400" spc="-160" dirty="0">
                <a:latin typeface="Arial"/>
                <a:cs typeface="Arial"/>
              </a:rPr>
              <a:t>(GANTT)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65" dirty="0">
                <a:latin typeface="Arial"/>
                <a:cs typeface="Arial"/>
              </a:rPr>
              <a:t>Şeması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55" dirty="0">
                <a:latin typeface="Arial"/>
                <a:cs typeface="Arial"/>
              </a:rPr>
              <a:t>Kritik </a:t>
            </a:r>
            <a:r>
              <a:rPr sz="1400" spc="-175" dirty="0">
                <a:latin typeface="Arial"/>
                <a:cs typeface="Arial"/>
              </a:rPr>
              <a:t>Yol </a:t>
            </a:r>
            <a:r>
              <a:rPr sz="1400" spc="-45" dirty="0">
                <a:latin typeface="Arial"/>
                <a:cs typeface="Arial"/>
              </a:rPr>
              <a:t>Metodu</a:t>
            </a:r>
            <a:r>
              <a:rPr sz="1400" spc="-335" dirty="0"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(CPM)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00" dirty="0">
                <a:latin typeface="Arial"/>
                <a:cs typeface="Arial"/>
              </a:rPr>
              <a:t>Program </a:t>
            </a:r>
            <a:r>
              <a:rPr sz="1400" spc="-70" dirty="0">
                <a:latin typeface="Arial"/>
                <a:cs typeface="Arial"/>
              </a:rPr>
              <a:t>Değerlendirme </a:t>
            </a:r>
            <a:r>
              <a:rPr sz="1400" spc="-105" dirty="0">
                <a:latin typeface="Arial"/>
                <a:cs typeface="Arial"/>
              </a:rPr>
              <a:t>ve </a:t>
            </a:r>
            <a:r>
              <a:rPr sz="1400" spc="-80" dirty="0">
                <a:latin typeface="Arial"/>
                <a:cs typeface="Arial"/>
              </a:rPr>
              <a:t>İnceleme </a:t>
            </a:r>
            <a:r>
              <a:rPr sz="1400" spc="-114" dirty="0">
                <a:latin typeface="Arial"/>
                <a:cs typeface="Arial"/>
              </a:rPr>
              <a:t>Tekniği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15" dirty="0">
                <a:latin typeface="Arial"/>
                <a:cs typeface="Arial"/>
              </a:rPr>
              <a:t>(PERT)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55" dirty="0">
                <a:latin typeface="Arial"/>
                <a:cs typeface="Arial"/>
              </a:rPr>
              <a:t>Kritik </a:t>
            </a:r>
            <a:r>
              <a:rPr sz="1400" spc="-75" dirty="0">
                <a:latin typeface="Arial"/>
                <a:cs typeface="Arial"/>
              </a:rPr>
              <a:t>Zincir </a:t>
            </a:r>
            <a:r>
              <a:rPr sz="1400" spc="-90" dirty="0">
                <a:latin typeface="Arial"/>
                <a:cs typeface="Arial"/>
              </a:rPr>
              <a:t>Proje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2080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40" dirty="0">
                <a:latin typeface="Arial"/>
                <a:cs typeface="Arial"/>
              </a:rPr>
              <a:t>Kaynak </a:t>
            </a:r>
            <a:r>
              <a:rPr sz="1400" spc="-120" dirty="0">
                <a:latin typeface="Arial"/>
                <a:cs typeface="Arial"/>
              </a:rPr>
              <a:t>Yükleme </a:t>
            </a:r>
            <a:r>
              <a:rPr sz="1400" spc="-110" dirty="0">
                <a:latin typeface="Arial"/>
                <a:cs typeface="Arial"/>
              </a:rPr>
              <a:t>ve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Dengeleme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50" dirty="0">
                <a:latin typeface="Arial"/>
                <a:cs typeface="Arial"/>
              </a:rPr>
              <a:t>Maliyet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30" dirty="0">
                <a:latin typeface="Arial"/>
                <a:cs typeface="Arial"/>
              </a:rPr>
              <a:t>Kazanılmış </a:t>
            </a:r>
            <a:r>
              <a:rPr sz="1400" spc="-114" dirty="0">
                <a:latin typeface="Arial"/>
                <a:cs typeface="Arial"/>
              </a:rPr>
              <a:t>Değer Tekniği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75" dirty="0">
                <a:latin typeface="Arial"/>
                <a:cs typeface="Arial"/>
              </a:rPr>
              <a:t>(EVA)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Kalite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100" dirty="0">
                <a:latin typeface="Arial"/>
                <a:cs typeface="Arial"/>
              </a:rPr>
              <a:t>İnsan </a:t>
            </a:r>
            <a:r>
              <a:rPr sz="1400" spc="-105" dirty="0">
                <a:latin typeface="Arial"/>
                <a:cs typeface="Arial"/>
              </a:rPr>
              <a:t>Kaynakları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65" dirty="0">
                <a:latin typeface="Arial"/>
                <a:cs typeface="Arial"/>
              </a:rPr>
              <a:t>Örgüt </a:t>
            </a:r>
            <a:r>
              <a:rPr sz="1400" spc="-85" dirty="0">
                <a:latin typeface="Arial"/>
                <a:cs typeface="Arial"/>
              </a:rPr>
              <a:t>Kırılım </a:t>
            </a:r>
            <a:r>
              <a:rPr sz="1400" spc="-170" dirty="0">
                <a:latin typeface="Arial"/>
                <a:cs typeface="Arial"/>
              </a:rPr>
              <a:t>Yapısı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185" dirty="0">
                <a:latin typeface="Arial"/>
                <a:cs typeface="Arial"/>
              </a:rPr>
              <a:t>(OBS)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85" dirty="0">
                <a:latin typeface="Arial"/>
                <a:cs typeface="Arial"/>
              </a:rPr>
              <a:t>Proje </a:t>
            </a:r>
            <a:r>
              <a:rPr sz="1400" spc="-40" dirty="0">
                <a:latin typeface="Arial"/>
                <a:cs typeface="Arial"/>
              </a:rPr>
              <a:t>İletişim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2457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46379" algn="l"/>
              </a:tabLst>
            </a:pPr>
            <a:r>
              <a:rPr sz="1400" spc="-90" dirty="0">
                <a:latin typeface="Arial"/>
                <a:cs typeface="Arial"/>
              </a:rPr>
              <a:t>Proje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Yönetimi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Planlama</a:t>
            </a:r>
            <a:endParaRPr sz="1400" dirty="0">
              <a:latin typeface="Arial"/>
              <a:cs typeface="Arial"/>
            </a:endParaRPr>
          </a:p>
          <a:p>
            <a:pPr marL="600710" lvl="1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601345" algn="l"/>
              </a:tabLst>
            </a:pP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Belirleme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609881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402378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3727" y="1285961"/>
            <a:ext cx="3729990" cy="4398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44145" algn="l"/>
              </a:tabLst>
            </a:pPr>
            <a:r>
              <a:rPr sz="1400" spc="-45" dirty="0">
                <a:latin typeface="Arial"/>
                <a:cs typeface="Arial"/>
              </a:rPr>
              <a:t>Nitel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50" dirty="0">
                <a:latin typeface="Arial"/>
                <a:cs typeface="Arial"/>
              </a:rPr>
              <a:t>Risk </a:t>
            </a:r>
            <a:r>
              <a:rPr sz="1400" spc="-70" dirty="0">
                <a:latin typeface="Arial"/>
                <a:cs typeface="Arial"/>
              </a:rPr>
              <a:t>Değerlendirme </a:t>
            </a:r>
            <a:r>
              <a:rPr sz="1400" spc="-114" dirty="0">
                <a:latin typeface="Arial"/>
                <a:cs typeface="Arial"/>
              </a:rPr>
              <a:t>Karar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Matrisi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35" dirty="0">
                <a:latin typeface="Arial"/>
                <a:cs typeface="Arial"/>
              </a:rPr>
              <a:t>Ön </a:t>
            </a:r>
            <a:r>
              <a:rPr sz="1400" spc="-114" dirty="0">
                <a:latin typeface="Arial"/>
                <a:cs typeface="Arial"/>
              </a:rPr>
              <a:t>Tehlike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95" dirty="0">
                <a:latin typeface="Arial"/>
                <a:cs typeface="Arial"/>
              </a:rPr>
              <a:t>Pareto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sz="1400" spc="-80" dirty="0">
                <a:latin typeface="Arial"/>
                <a:cs typeface="Arial"/>
              </a:rPr>
              <a:t>Nicel </a:t>
            </a:r>
            <a:r>
              <a:rPr sz="1400" spc="-150" dirty="0">
                <a:latin typeface="Arial"/>
                <a:cs typeface="Arial"/>
              </a:rPr>
              <a:t>Risk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75" dirty="0">
                <a:latin typeface="Arial"/>
                <a:cs typeface="Arial"/>
              </a:rPr>
              <a:t>Duyarlılık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Analizi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85" dirty="0">
                <a:latin typeface="Arial"/>
                <a:cs typeface="Arial"/>
              </a:rPr>
              <a:t>Etki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Diyagramları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14" dirty="0">
                <a:latin typeface="Arial"/>
                <a:cs typeface="Arial"/>
              </a:rPr>
              <a:t>Karar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Ağaçları</a:t>
            </a:r>
            <a:endParaRPr sz="1400" dirty="0">
              <a:latin typeface="Arial"/>
              <a:cs typeface="Arial"/>
            </a:endParaRPr>
          </a:p>
          <a:p>
            <a:pPr marL="660400" lvl="1" indent="-19113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61035" algn="l"/>
              </a:tabLst>
            </a:pPr>
            <a:r>
              <a:rPr sz="1400" spc="-45" dirty="0">
                <a:latin typeface="Arial"/>
                <a:cs typeface="Arial"/>
              </a:rPr>
              <a:t>Monte </a:t>
            </a:r>
            <a:r>
              <a:rPr sz="1400" spc="-110" dirty="0">
                <a:latin typeface="Arial"/>
                <a:cs typeface="Arial"/>
              </a:rPr>
              <a:t>Carlo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Simulasyonu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85" dirty="0">
                <a:latin typeface="Arial"/>
                <a:cs typeface="Arial"/>
              </a:rPr>
              <a:t>Genetik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Algoritmalar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185" dirty="0">
                <a:latin typeface="Arial"/>
                <a:cs typeface="Arial"/>
              </a:rPr>
              <a:t>Yapay </a:t>
            </a:r>
            <a:r>
              <a:rPr sz="1400" spc="-75" dirty="0">
                <a:latin typeface="Arial"/>
                <a:cs typeface="Arial"/>
              </a:rPr>
              <a:t>Sinir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Ağları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95" dirty="0">
                <a:latin typeface="Arial"/>
                <a:cs typeface="Arial"/>
              </a:rPr>
              <a:t>Bulanık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Mantık</a:t>
            </a:r>
            <a:endParaRPr sz="1400" dirty="0">
              <a:latin typeface="Arial"/>
              <a:cs typeface="Arial"/>
            </a:endParaRPr>
          </a:p>
          <a:p>
            <a:pPr marL="657860" lvl="1" indent="-18859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658495" algn="l"/>
              </a:tabLst>
            </a:pPr>
            <a:r>
              <a:rPr sz="1400" spc="-40" dirty="0">
                <a:latin typeface="Arial"/>
                <a:cs typeface="Arial"/>
              </a:rPr>
              <a:t>Analitik </a:t>
            </a:r>
            <a:r>
              <a:rPr sz="1400" spc="-85" dirty="0">
                <a:latin typeface="Arial"/>
                <a:cs typeface="Arial"/>
              </a:rPr>
              <a:t>Hiyerarşi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Süreci</a:t>
            </a:r>
            <a:endParaRPr sz="1400" dirty="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Char char="•"/>
              <a:tabLst>
                <a:tab pos="93345" algn="l"/>
              </a:tabLst>
            </a:pPr>
            <a:r>
              <a:rPr sz="1400" spc="-150" dirty="0">
                <a:latin typeface="Arial"/>
                <a:cs typeface="Arial"/>
              </a:rPr>
              <a:t>Risk </a:t>
            </a:r>
            <a:r>
              <a:rPr sz="1400" spc="-65" dirty="0">
                <a:latin typeface="Arial"/>
                <a:cs typeface="Arial"/>
              </a:rPr>
              <a:t>Tepkilerinin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Planlanması</a:t>
            </a:r>
            <a:endParaRPr sz="1400" dirty="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spcBef>
                <a:spcPts val="600"/>
              </a:spcBef>
              <a:buChar char="•"/>
              <a:tabLst>
                <a:tab pos="144145" algn="l"/>
              </a:tabLst>
            </a:pPr>
            <a:r>
              <a:rPr sz="1400" spc="-85" dirty="0">
                <a:latin typeface="Arial"/>
                <a:cs typeface="Arial"/>
              </a:rPr>
              <a:t>Risklerin </a:t>
            </a:r>
            <a:r>
              <a:rPr sz="1400" spc="-70" dirty="0">
                <a:latin typeface="Arial"/>
                <a:cs typeface="Arial"/>
              </a:rPr>
              <a:t>Kontrol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Edilmesi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74254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391973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375" y="1749001"/>
            <a:ext cx="4170679" cy="2829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160145" indent="-233679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800" spc="-90" dirty="0">
                <a:latin typeface="Arial"/>
                <a:cs typeface="Arial"/>
              </a:rPr>
              <a:t>Proje </a:t>
            </a:r>
            <a:r>
              <a:rPr sz="1800" spc="-114" dirty="0">
                <a:latin typeface="Arial"/>
                <a:cs typeface="Arial"/>
              </a:rPr>
              <a:t>Tedarik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Yönetimi</a:t>
            </a:r>
            <a:endParaRPr sz="1800" dirty="0">
              <a:latin typeface="Arial"/>
              <a:cs typeface="Arial"/>
            </a:endParaRPr>
          </a:p>
          <a:p>
            <a:pPr marL="1160145" indent="-233679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60780" algn="l"/>
              </a:tabLst>
            </a:pPr>
            <a:r>
              <a:rPr sz="1800" spc="-85" dirty="0">
                <a:latin typeface="Arial"/>
                <a:cs typeface="Arial"/>
              </a:rPr>
              <a:t>Proje </a:t>
            </a:r>
            <a:r>
              <a:rPr sz="1800" spc="-165" dirty="0">
                <a:latin typeface="Arial"/>
                <a:cs typeface="Arial"/>
              </a:rPr>
              <a:t>Paydaş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Yönetimi</a:t>
            </a:r>
            <a:endParaRPr sz="1800" dirty="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800" spc="-85" dirty="0">
                <a:latin typeface="Arial"/>
                <a:cs typeface="Arial"/>
              </a:rPr>
              <a:t>Proje </a:t>
            </a:r>
            <a:r>
              <a:rPr sz="1800" spc="-70" dirty="0">
                <a:latin typeface="Arial"/>
                <a:cs typeface="Arial"/>
              </a:rPr>
              <a:t>Bilgi Alanları </a:t>
            </a:r>
            <a:r>
              <a:rPr sz="1800" spc="-105" dirty="0">
                <a:latin typeface="Arial"/>
                <a:cs typeface="Arial"/>
              </a:rPr>
              <a:t>ve </a:t>
            </a:r>
            <a:r>
              <a:rPr sz="1800" spc="-135" dirty="0">
                <a:latin typeface="Arial"/>
                <a:cs typeface="Arial"/>
              </a:rPr>
              <a:t>Süreç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Grupları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105" dirty="0">
                <a:latin typeface="Arial"/>
                <a:cs typeface="Arial"/>
              </a:rPr>
              <a:t>İYİ </a:t>
            </a:r>
            <a:r>
              <a:rPr sz="1800" b="1" spc="-204" dirty="0">
                <a:latin typeface="Arial"/>
                <a:cs typeface="Arial"/>
              </a:rPr>
              <a:t>BİR  </a:t>
            </a:r>
            <a:r>
              <a:rPr sz="1800" b="1" spc="-300" dirty="0">
                <a:latin typeface="Arial"/>
                <a:cs typeface="Arial"/>
              </a:rPr>
              <a:t>PROJE  </a:t>
            </a:r>
            <a:r>
              <a:rPr sz="1800" b="1" spc="-170" dirty="0">
                <a:latin typeface="Arial"/>
                <a:cs typeface="Arial"/>
              </a:rPr>
              <a:t>YÖNETİCİSİNİN</a:t>
            </a:r>
            <a:r>
              <a:rPr sz="1800" b="1" spc="-295" dirty="0">
                <a:latin typeface="Arial"/>
                <a:cs typeface="Arial"/>
              </a:rPr>
              <a:t> </a:t>
            </a:r>
            <a:r>
              <a:rPr sz="1800" b="1" spc="-254" dirty="0">
                <a:latin typeface="Arial"/>
                <a:cs typeface="Arial"/>
              </a:rPr>
              <a:t>ÖZELLİKLERİ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300" dirty="0">
                <a:latin typeface="Arial"/>
                <a:cs typeface="Arial"/>
              </a:rPr>
              <a:t>PROJE </a:t>
            </a:r>
            <a:r>
              <a:rPr sz="1800" b="1" spc="-160" dirty="0">
                <a:latin typeface="Arial"/>
                <a:cs typeface="Arial"/>
              </a:rPr>
              <a:t>YÖNETİM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90" dirty="0">
                <a:latin typeface="Arial"/>
                <a:cs typeface="Arial"/>
              </a:rPr>
              <a:t>YAZILIMLARI</a:t>
            </a:r>
            <a:endParaRPr sz="1800" dirty="0">
              <a:latin typeface="Arial"/>
              <a:cs typeface="Arial"/>
            </a:endParaRPr>
          </a:p>
          <a:p>
            <a:pPr marL="626745" lvl="1" indent="-15748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27380" algn="l"/>
              </a:tabLst>
            </a:pPr>
            <a:r>
              <a:rPr sz="1800" spc="-95" dirty="0">
                <a:latin typeface="Arial"/>
                <a:cs typeface="Arial"/>
              </a:rPr>
              <a:t>Primavera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6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220" dirty="0">
                <a:latin typeface="Arial"/>
                <a:cs typeface="Arial"/>
              </a:rPr>
              <a:t>SON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70" dirty="0">
                <a:latin typeface="Arial"/>
                <a:cs typeface="Arial"/>
              </a:rPr>
              <a:t>SÖZ</a:t>
            </a:r>
            <a:endParaRPr sz="1800" dirty="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43840" algn="l"/>
              </a:tabLst>
            </a:pPr>
            <a:r>
              <a:rPr sz="1800" b="1" spc="-280" dirty="0">
                <a:latin typeface="Arial"/>
                <a:cs typeface="Arial"/>
              </a:rPr>
              <a:t>KAYNAKÇA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9854" y="574254"/>
            <a:ext cx="24834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TAKDİM</a:t>
            </a:r>
            <a:r>
              <a:rPr spc="-220" dirty="0"/>
              <a:t> </a:t>
            </a:r>
            <a:r>
              <a:rPr spc="-335" dirty="0"/>
              <a:t>PLANI</a:t>
            </a:r>
          </a:p>
        </p:txBody>
      </p:sp>
    </p:spTree>
    <p:extLst>
      <p:ext uri="{BB962C8B-B14F-4D97-AF65-F5344CB8AC3E}">
        <p14:creationId xmlns:p14="http://schemas.microsoft.com/office/powerpoint/2010/main" val="372042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36" y="1161742"/>
            <a:ext cx="8974361" cy="470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21018" y="538627"/>
            <a:ext cx="4244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PROJE </a:t>
            </a:r>
            <a:r>
              <a:rPr spc="-530" dirty="0" smtClean="0"/>
              <a:t> </a:t>
            </a:r>
            <a:r>
              <a:rPr spc="-409" dirty="0" smtClean="0"/>
              <a:t>YAŞAM</a:t>
            </a:r>
            <a:r>
              <a:rPr spc="-204" dirty="0" smtClean="0"/>
              <a:t> </a:t>
            </a:r>
            <a:r>
              <a:rPr spc="-340" dirty="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8001025" y="5000637"/>
            <a:ext cx="1071562" cy="65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3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35" y="1232645"/>
            <a:ext cx="8886615" cy="4611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538627"/>
            <a:ext cx="4244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PROJE </a:t>
            </a:r>
            <a:r>
              <a:rPr spc="-530" dirty="0" smtClean="0"/>
              <a:t> </a:t>
            </a:r>
            <a:r>
              <a:rPr spc="-409" dirty="0" smtClean="0"/>
              <a:t>YAŞAM</a:t>
            </a:r>
            <a:r>
              <a:rPr spc="-204" dirty="0" smtClean="0"/>
              <a:t> </a:t>
            </a:r>
            <a:r>
              <a:rPr spc="-340" dirty="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7929588" y="4929200"/>
            <a:ext cx="1071562" cy="659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46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961" y="1218950"/>
            <a:ext cx="8834188" cy="444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6018" y="372372"/>
            <a:ext cx="4244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PROJE </a:t>
            </a:r>
            <a:r>
              <a:rPr spc="-530" dirty="0" smtClean="0"/>
              <a:t> </a:t>
            </a:r>
            <a:r>
              <a:rPr spc="-409" dirty="0" smtClean="0"/>
              <a:t>YAŞAM</a:t>
            </a:r>
            <a:r>
              <a:rPr spc="-204" dirty="0" smtClean="0"/>
              <a:t> </a:t>
            </a:r>
            <a:r>
              <a:rPr spc="-340" dirty="0"/>
              <a:t>DÖNGÜSÜ</a:t>
            </a:r>
          </a:p>
        </p:txBody>
      </p:sp>
      <p:sp>
        <p:nvSpPr>
          <p:cNvPr id="5" name="object 5"/>
          <p:cNvSpPr/>
          <p:nvPr/>
        </p:nvSpPr>
        <p:spPr>
          <a:xfrm>
            <a:off x="8001025" y="5055590"/>
            <a:ext cx="1071562" cy="659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980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12441</TotalTime>
  <Words>199</Words>
  <Application>Microsoft Office PowerPoint</Application>
  <PresentationFormat>Ekran Gösterisi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Courier New</vt:lpstr>
      <vt:lpstr>Times New Roman</vt:lpstr>
      <vt:lpstr>Wingdings</vt:lpstr>
      <vt:lpstr>ekonomi</vt:lpstr>
      <vt:lpstr>1_Rics</vt:lpstr>
      <vt:lpstr>h.t.</vt:lpstr>
      <vt:lpstr>PowerPoint Sunusu</vt:lpstr>
      <vt:lpstr>TAKDİM PLANI</vt:lpstr>
      <vt:lpstr>TAKDİM PLANI</vt:lpstr>
      <vt:lpstr>TAKDİM PLANI</vt:lpstr>
      <vt:lpstr>TAKDİM PLANI</vt:lpstr>
      <vt:lpstr>PROJE  YAŞAM DÖNGÜSÜ</vt:lpstr>
      <vt:lpstr>PROJE  YAŞAM DÖNGÜSÜ</vt:lpstr>
      <vt:lpstr>PROJE  YAŞAM DÖNGÜSÜ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809</cp:revision>
  <cp:lastPrinted>2016-10-24T07:53:35Z</cp:lastPrinted>
  <dcterms:created xsi:type="dcterms:W3CDTF">2016-09-18T09:35:24Z</dcterms:created>
  <dcterms:modified xsi:type="dcterms:W3CDTF">2020-02-26T12:15:13Z</dcterms:modified>
</cp:coreProperties>
</file>