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89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0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196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1981200"/>
            <a:ext cx="103632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D005F-6946-4E47-9452-23B614A78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591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E4CD3-AFE8-41E1-9810-819717E8292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5598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4A946-9AAE-442F-87F9-E75C8A1D13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984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9CC9B-A012-41C5-AA63-6DF50C2C96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8632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D2C4B-67AF-4752-B93A-FAA8054295C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3155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A8DD4-2A0C-4DBF-B12D-7D7562DA510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12220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E434-A82F-4FB9-95C7-BEE23F80A6B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7611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D7AB3-34FC-417A-A2E9-E867223837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495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691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04741-4A29-4A0C-BA0B-6B4DF3C481E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5572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468D-3623-4EFD-8A41-7989E1E30C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1810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42918" y="228601"/>
            <a:ext cx="2846916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02167" y="228601"/>
            <a:ext cx="8337551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C13A3-09CC-433F-AF9C-DB8FC225AB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1291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02168" y="1676400"/>
            <a:ext cx="5592233" cy="21351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1" y="1676400"/>
            <a:ext cx="5592233" cy="21351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02168" y="3963989"/>
            <a:ext cx="5592233" cy="2135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7601" y="3963989"/>
            <a:ext cx="5592233" cy="2135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FC8EC-A787-414A-BDF7-6238B87C34B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11924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1" y="1676400"/>
            <a:ext cx="5592233" cy="21351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1" y="3963989"/>
            <a:ext cx="5592233" cy="2135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56F28-CE1F-4285-A9F7-039D2E6483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48505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02167" y="228601"/>
            <a:ext cx="11387667" cy="58705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E3048-816B-429C-96FE-4C729C1F23A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816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30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682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4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53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03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1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54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3461-3CEC-465A-8C00-A7A86FDD5969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F1902-542E-4F34-821E-5087A0B4F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7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02167" y="228601"/>
            <a:ext cx="11347451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402167" y="1676401"/>
            <a:ext cx="11387667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6400" y="6245225"/>
            <a:ext cx="3048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3048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79B3EDE-92FD-46C0-8E32-8369D1CA1A9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676961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251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57414" y="1916113"/>
            <a:ext cx="8510587" cy="1325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>
                <a:solidFill>
                  <a:srgbClr val="00FF00"/>
                </a:solidFill>
                <a:latin typeface="Arial Black" panose="020B0A04020102020204" pitchFamily="34" charset="0"/>
              </a:rPr>
              <a:t>2-Ekstraoral defektlerde implant uygulamaları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359150" y="3789364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Kulak epitezleri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Göz epitezleri 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Burun epitezleri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Kombine epitezler</a:t>
            </a:r>
          </a:p>
        </p:txBody>
      </p:sp>
    </p:spTree>
    <p:extLst>
      <p:ext uri="{BB962C8B-B14F-4D97-AF65-F5344CB8AC3E}">
        <p14:creationId xmlns:p14="http://schemas.microsoft.com/office/powerpoint/2010/main" val="794300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74825" y="2060576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Kombine defektler</a:t>
            </a:r>
            <a:b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</a:br>
            <a:endParaRPr lang="tr-TR" altLang="tr-TR" smtClean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265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855913" y="3429001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Nazomaksiller epitez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Orbitonazal epitez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Orbitonazomaksiller epitez</a:t>
            </a:r>
          </a:p>
        </p:txBody>
      </p:sp>
    </p:spTree>
    <p:extLst>
      <p:ext uri="{BB962C8B-B14F-4D97-AF65-F5344CB8AC3E}">
        <p14:creationId xmlns:p14="http://schemas.microsoft.com/office/powerpoint/2010/main" val="428328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47850" y="692151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Hasta de</a:t>
            </a:r>
            <a:r>
              <a:rPr lang="tr-TR" altLang="tr-TR" sz="4000" b="1">
                <a:solidFill>
                  <a:srgbClr val="F61908"/>
                </a:solidFill>
                <a:latin typeface="Arial Black" panose="020B0A04020102020204" pitchFamily="34" charset="0"/>
              </a:rPr>
              <a:t>ğ</a:t>
            </a: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erlendirmesi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575050" y="2205039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Tedavi alternatifleri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</a:t>
            </a:r>
            <a:r>
              <a:rPr lang="tr-TR" altLang="tr-TR" sz="2000">
                <a:latin typeface="Arial Black" panose="020B0A04020102020204" pitchFamily="34" charset="0"/>
              </a:rPr>
              <a:t>Plastik cerrahi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  <a:defRPr/>
            </a:pPr>
            <a:r>
              <a:rPr lang="tr-TR" altLang="tr-TR" sz="2000">
                <a:latin typeface="Arial Black" panose="020B0A04020102020204" pitchFamily="34" charset="0"/>
              </a:rPr>
              <a:t>       Konvansiyonel mf protez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  <a:defRPr/>
            </a:pPr>
            <a:r>
              <a:rPr lang="tr-TR" altLang="tr-TR" sz="2000">
                <a:latin typeface="Arial Black" panose="020B0A04020102020204" pitchFamily="34" charset="0"/>
              </a:rPr>
              <a:t>       Tedavi sonuç tahmini </a:t>
            </a:r>
          </a:p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Hasta yaşı </a:t>
            </a:r>
          </a:p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Genel sağlık durumu </a:t>
            </a:r>
          </a:p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Devamlı takip </a:t>
            </a:r>
          </a:p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Hasta hijyeni</a:t>
            </a:r>
          </a:p>
          <a:p>
            <a:pPr eaLnBrk="1" hangingPunct="1">
              <a:buSzPct val="120000"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Hekimle kooperasyonu</a:t>
            </a:r>
          </a:p>
          <a:p>
            <a:pPr eaLnBrk="1" hangingPunct="1">
              <a:defRPr/>
            </a:pPr>
            <a:endParaRPr lang="tr-TR" altLang="tr-TR" sz="2800"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41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359150" y="2205039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Nüks ihtimali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Radyoterapi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Defektin oluşum nedeni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Kartilajenöz dokular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Kalın deri tabakası </a:t>
            </a:r>
          </a:p>
          <a:p>
            <a:pPr eaLnBrk="1" hangingPunct="1">
              <a:defRPr/>
            </a:pPr>
            <a:endParaRPr lang="tr-TR" altLang="tr-TR" smtClean="0"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2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 idx="4294967295"/>
          </p:nvPr>
        </p:nvSpPr>
        <p:spPr>
          <a:xfrm>
            <a:off x="2362200" y="2438401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dirty="0" smtClean="0">
                <a:solidFill>
                  <a:schemeClr val="hlink"/>
                </a:solidFill>
                <a:latin typeface="Arial Black" panose="020B0A04020102020204" pitchFamily="34" charset="0"/>
              </a:rPr>
              <a:t>Çene yüz protezlerinde planlama</a:t>
            </a:r>
            <a:br>
              <a:rPr lang="tr-TR" altLang="tr-TR" sz="3600" dirty="0" smtClean="0">
                <a:solidFill>
                  <a:schemeClr val="hlink"/>
                </a:solidFill>
                <a:latin typeface="Arial Black" panose="020B0A04020102020204" pitchFamily="34" charset="0"/>
              </a:rPr>
            </a:br>
            <a:r>
              <a:rPr lang="tr-TR" altLang="tr-TR" sz="3600" dirty="0" err="1" smtClean="0">
                <a:solidFill>
                  <a:schemeClr val="hlink"/>
                </a:solidFill>
                <a:latin typeface="Arial Black" panose="020B0A04020102020204" pitchFamily="34" charset="0"/>
              </a:rPr>
              <a:t>Prof.Dr</a:t>
            </a:r>
            <a:r>
              <a:rPr lang="tr-TR" altLang="tr-TR" sz="3600" dirty="0">
                <a:solidFill>
                  <a:schemeClr val="hlink"/>
                </a:solidFill>
                <a:latin typeface="Arial Black" panose="020B0A04020102020204" pitchFamily="34" charset="0"/>
              </a:rPr>
              <a:t>. Ayhan GÜRBÜZ</a:t>
            </a:r>
          </a:p>
        </p:txBody>
      </p:sp>
    </p:spTree>
    <p:extLst>
      <p:ext uri="{BB962C8B-B14F-4D97-AF65-F5344CB8AC3E}">
        <p14:creationId xmlns:p14="http://schemas.microsoft.com/office/powerpoint/2010/main" val="1541876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74825" y="1700213"/>
            <a:ext cx="8510588" cy="1325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Maksillofasiyal deformiteler ve etyolojileri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711450" y="3860801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Konjenital deformiteler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Geli</a:t>
            </a:r>
            <a:r>
              <a:rPr lang="tr-TR" altLang="tr-TR" b="1" smtClean="0">
                <a:solidFill>
                  <a:schemeClr val="hlink"/>
                </a:solidFill>
                <a:latin typeface="Arial Black" panose="020B0A04020102020204" pitchFamily="34" charset="0"/>
              </a:rPr>
              <a:t>ş</a:t>
            </a: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im deformiteleri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Kazanılmı</a:t>
            </a:r>
            <a:r>
              <a:rPr lang="tr-TR" altLang="tr-TR" b="1" smtClean="0">
                <a:solidFill>
                  <a:schemeClr val="hlink"/>
                </a:solidFill>
                <a:latin typeface="Arial Black" panose="020B0A04020102020204" pitchFamily="34" charset="0"/>
              </a:rPr>
              <a:t>ş</a:t>
            </a: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deformiteler</a:t>
            </a:r>
          </a:p>
        </p:txBody>
      </p:sp>
    </p:spTree>
    <p:extLst>
      <p:ext uri="{BB962C8B-B14F-4D97-AF65-F5344CB8AC3E}">
        <p14:creationId xmlns:p14="http://schemas.microsoft.com/office/powerpoint/2010/main" val="221722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47850" y="404813"/>
            <a:ext cx="8510588" cy="1325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Konjenital deformiteler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438400" y="2133601"/>
            <a:ext cx="8540750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1. ve 2. Branşial ark sendromu</a:t>
            </a:r>
          </a:p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Kraniostenozis ve fasiostenozis</a:t>
            </a:r>
          </a:p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Dudak-damak yarıkları</a:t>
            </a:r>
          </a:p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Konjenital kulak deformiteleri</a:t>
            </a:r>
          </a:p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Konjenital nazal deformiteler</a:t>
            </a:r>
          </a:p>
          <a:p>
            <a:pPr eaLnBrk="1" hangingPunct="1"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Hemifasial hipertrofi</a:t>
            </a:r>
          </a:p>
        </p:txBody>
      </p:sp>
    </p:spTree>
    <p:extLst>
      <p:ext uri="{BB962C8B-B14F-4D97-AF65-F5344CB8AC3E}">
        <p14:creationId xmlns:p14="http://schemas.microsoft.com/office/powerpoint/2010/main" val="65722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9" y="1196976"/>
            <a:ext cx="8510587" cy="1325563"/>
          </a:xfrm>
        </p:spPr>
        <p:txBody>
          <a:bodyPr/>
          <a:lstStyle/>
          <a:p>
            <a:pPr eaLnBrk="1" hangingPunct="1">
              <a:tabLst>
                <a:tab pos="5106988" algn="l"/>
              </a:tabLst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 Geli</a:t>
            </a:r>
            <a:r>
              <a:rPr lang="tr-TR" altLang="tr-TR" sz="4000" b="1">
                <a:solidFill>
                  <a:srgbClr val="F61908"/>
                </a:solidFill>
                <a:latin typeface="Arial Black" panose="020B0A04020102020204" pitchFamily="34" charset="0"/>
              </a:rPr>
              <a:t>ş</a:t>
            </a: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im deformiteleri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66988" y="2924176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Prognatizm veya retrognatizm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Yumuşak doku anomalileri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Travmatik deformiteler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Çi</a:t>
            </a:r>
            <a:r>
              <a:rPr lang="tr-TR" altLang="tr-TR" b="1" smtClean="0">
                <a:solidFill>
                  <a:schemeClr val="hlink"/>
                </a:solidFill>
                <a:latin typeface="Arial Black" panose="020B0A04020102020204" pitchFamily="34" charset="0"/>
              </a:rPr>
              <a:t>ğ</a:t>
            </a: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neme kas anomalileri</a:t>
            </a:r>
          </a:p>
          <a:p>
            <a:pPr eaLnBrk="1" hangingPunct="1">
              <a:buSzPct val="120000"/>
              <a:defRPr/>
            </a:pPr>
            <a:endParaRPr lang="tr-TR" altLang="tr-TR" smtClean="0"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487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57414" y="1268413"/>
            <a:ext cx="8510587" cy="1325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Kazanılmı</a:t>
            </a:r>
            <a:r>
              <a:rPr lang="tr-TR" altLang="tr-TR" sz="4000" b="1">
                <a:solidFill>
                  <a:srgbClr val="F61908"/>
                </a:solidFill>
                <a:latin typeface="Arial Black" panose="020B0A04020102020204" pitchFamily="34" charset="0"/>
              </a:rPr>
              <a:t>ş</a:t>
            </a: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 deformiteler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143250" y="2781301"/>
            <a:ext cx="8540750" cy="4422775"/>
          </a:xfrm>
        </p:spPr>
        <p:txBody>
          <a:bodyPr/>
          <a:lstStyle/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Tümör deformiteleri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Travmatik deformiteler 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Enfeksiyon deformiteleri</a:t>
            </a:r>
          </a:p>
          <a:p>
            <a:pPr eaLnBrk="1" hangingPunct="1">
              <a:buSzPct val="120000"/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(osteomyelit,sifiliz)</a:t>
            </a:r>
          </a:p>
          <a:p>
            <a:pPr eaLnBrk="1" hangingPunct="1">
              <a:buSzPct val="120000"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Radyasyon</a:t>
            </a:r>
          </a:p>
          <a:p>
            <a:pPr eaLnBrk="1" hangingPunct="1">
              <a:defRPr/>
            </a:pPr>
            <a:endParaRPr lang="tr-TR" altLang="tr-TR" smtClean="0"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682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457201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Maksillofasiyal protezlerde tutuculuk kavramı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27125" y="2435226"/>
            <a:ext cx="8540750" cy="44227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                1- A</a:t>
            </a:r>
            <a:r>
              <a:rPr lang="tr-TR" altLang="tr-TR" b="1" smtClean="0">
                <a:solidFill>
                  <a:srgbClr val="00FF00"/>
                </a:solidFill>
                <a:latin typeface="Arial Black" panose="020B0A04020102020204" pitchFamily="34" charset="0"/>
              </a:rPr>
              <a:t>ğ</a:t>
            </a: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ız içi tutuculuk</a:t>
            </a:r>
          </a:p>
          <a:p>
            <a:pPr eaLnBrk="1" hangingPunct="1">
              <a:defRPr/>
            </a:pPr>
            <a:endParaRPr lang="tr-TR" altLang="tr-TR" sz="2800">
              <a:solidFill>
                <a:schemeClr val="hlink"/>
              </a:solidFill>
              <a:latin typeface="Arial Black" panose="020B0A040201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          </a:t>
            </a: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A- Anatomik tutuculuk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        B- Mekanik tutuculuk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            Geçici mekanik tutucu.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            Daimi mekanik tutucu</a:t>
            </a: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2763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66988" y="2246314"/>
            <a:ext cx="8540750" cy="4206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000">
                <a:solidFill>
                  <a:srgbClr val="00FF00"/>
                </a:solidFill>
                <a:latin typeface="Arial Black" panose="020B0A04020102020204" pitchFamily="34" charset="0"/>
              </a:rPr>
              <a:t>                    </a:t>
            </a: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2- A</a:t>
            </a:r>
            <a:r>
              <a:rPr lang="tr-TR" altLang="tr-TR" b="1" smtClean="0">
                <a:solidFill>
                  <a:srgbClr val="00FF00"/>
                </a:solidFill>
                <a:latin typeface="Arial Black" panose="020B0A04020102020204" pitchFamily="34" charset="0"/>
              </a:rPr>
              <a:t>ğ</a:t>
            </a: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ız dı</a:t>
            </a:r>
            <a:r>
              <a:rPr lang="tr-TR" altLang="tr-TR" b="1" smtClean="0">
                <a:solidFill>
                  <a:srgbClr val="00FF00"/>
                </a:solidFill>
                <a:latin typeface="Arial Black" panose="020B0A04020102020204" pitchFamily="34" charset="0"/>
              </a:rPr>
              <a:t>ş</a:t>
            </a:r>
            <a:r>
              <a:rPr lang="tr-TR" altLang="tr-TR" smtClean="0">
                <a:solidFill>
                  <a:srgbClr val="00FF00"/>
                </a:solidFill>
                <a:latin typeface="Arial Black" panose="020B0A04020102020204" pitchFamily="34" charset="0"/>
              </a:rPr>
              <a:t>ı tutuculuk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tr-TR" smtClean="0">
              <a:solidFill>
                <a:srgbClr val="00FF00"/>
              </a:solidFill>
              <a:latin typeface="Arial Black" panose="020B0A040201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A- Anatomik  tutuculuk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B- Mekanik tutuculuk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C- Adesivler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D- </a:t>
            </a:r>
            <a:r>
              <a:rPr lang="tr-TR" altLang="tr-TR" sz="2800" b="1">
                <a:solidFill>
                  <a:schemeClr val="hlink"/>
                </a:solidFill>
                <a:latin typeface="Arial Black" panose="020B0A04020102020204" pitchFamily="34" charset="0"/>
              </a:rPr>
              <a:t>İ</a:t>
            </a: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mplantlar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>
                <a:solidFill>
                  <a:schemeClr val="hlink"/>
                </a:solidFill>
                <a:latin typeface="Arial Black" panose="020B0A04020102020204" pitchFamily="34" charset="0"/>
              </a:rPr>
              <a:t>          E- Manyetik tutucular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83167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19289" y="981076"/>
            <a:ext cx="8510587" cy="13255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solidFill>
                  <a:srgbClr val="F61908"/>
                </a:solidFill>
                <a:latin typeface="Arial Black" panose="020B0A04020102020204" pitchFamily="34" charset="0"/>
              </a:rPr>
              <a:t>Maksillofasiyal defektli hastalarda implant uygulamaları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0" y="2852739"/>
            <a:ext cx="8540750" cy="44227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    </a:t>
            </a:r>
            <a:r>
              <a:rPr lang="tr-TR" altLang="tr-TR" sz="3600" b="1">
                <a:solidFill>
                  <a:srgbClr val="00FF00"/>
                </a:solidFill>
                <a:latin typeface="Arial Black" panose="020B0A04020102020204" pitchFamily="34" charset="0"/>
              </a:rPr>
              <a:t>1- İntraoral defektlerde</a:t>
            </a:r>
            <a:endParaRPr lang="tr-TR" altLang="tr-TR" sz="3600">
              <a:solidFill>
                <a:schemeClr val="hlink"/>
              </a:solidFill>
              <a:latin typeface="Arial Black" panose="020B0A040201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         Maksiller obtüratörler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>
                <a:solidFill>
                  <a:schemeClr val="hlink"/>
                </a:solidFill>
                <a:latin typeface="Arial Black" panose="020B0A04020102020204" pitchFamily="34" charset="0"/>
              </a:rPr>
              <a:t>               Mandibular rezeksiyon pro.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mtClean="0"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693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lutlar">
  <a:themeElements>
    <a:clrScheme name="Bulutlar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Bulutl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1800" b="0" i="0" u="none" strike="noStrike" cap="none" normalizeH="0" baseline="0" smtClean="0">
            <a:ln>
              <a:noFill/>
            </a:ln>
            <a:solidFill>
              <a:srgbClr val="D3374A"/>
            </a:solidFill>
            <a:effectLst/>
            <a:latin typeface="Arial Black" panose="020B0A040201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1800" b="0" i="0" u="none" strike="noStrike" cap="none" normalizeH="0" baseline="0" smtClean="0">
            <a:ln>
              <a:noFill/>
            </a:ln>
            <a:solidFill>
              <a:srgbClr val="D3374A"/>
            </a:solidFill>
            <a:effectLst/>
            <a:latin typeface="Arial Black" panose="020B0A04020102020204" pitchFamily="34" charset="0"/>
          </a:defRPr>
        </a:defPPr>
      </a:lstStyle>
    </a:lnDef>
  </a:objectDefaults>
  <a:extraClrSchemeLst>
    <a:extraClrScheme>
      <a:clrScheme name="Bulutlar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utlar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Wingdings</vt:lpstr>
      <vt:lpstr>Office Teması</vt:lpstr>
      <vt:lpstr>Bulutlar</vt:lpstr>
      <vt:lpstr>PowerPoint Sunusu</vt:lpstr>
      <vt:lpstr>Çene yüz protezlerinde planlama Prof.Dr. Ayhan GÜRBÜZ</vt:lpstr>
      <vt:lpstr>Maksillofasiyal deformiteler ve etyolojileri</vt:lpstr>
      <vt:lpstr>Konjenital deformiteler</vt:lpstr>
      <vt:lpstr> Gelişim deformiteleri</vt:lpstr>
      <vt:lpstr>Kazanılmış deformiteler</vt:lpstr>
      <vt:lpstr>Maksillofasiyal protezlerde tutuculuk kavramı</vt:lpstr>
      <vt:lpstr>PowerPoint Sunusu</vt:lpstr>
      <vt:lpstr>Maksillofasiyal defektli hastalarda implant uygulamaları</vt:lpstr>
      <vt:lpstr>2-Ekstraoral defektlerde implant uygulamaları</vt:lpstr>
      <vt:lpstr>Kombine defektler </vt:lpstr>
      <vt:lpstr>Hasta değerlendirmesi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Sema</dc:creator>
  <cp:lastModifiedBy>Sema</cp:lastModifiedBy>
  <cp:revision>1</cp:revision>
  <dcterms:created xsi:type="dcterms:W3CDTF">2020-07-03T09:02:20Z</dcterms:created>
  <dcterms:modified xsi:type="dcterms:W3CDTF">2020-07-03T09:02:42Z</dcterms:modified>
</cp:coreProperties>
</file>