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video" Target="../media/media2.mp4"/><Relationship Id="rId1" Type="http://schemas.microsoft.com/office/2007/relationships/media" Target="../media/media2.mp4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css/css_dropdown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Stil </a:t>
            </a:r>
            <a:r>
              <a:rPr lang="tr-TR" sz="3600" dirty="0" smtClean="0"/>
              <a:t>Şablonu (</a:t>
            </a:r>
            <a:r>
              <a:rPr lang="tr-TR" sz="3600" dirty="0"/>
              <a:t>CSS) Menü İşlemleri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Şablonu (CSS) Menü </a:t>
            </a:r>
            <a:r>
              <a:rPr lang="tr-TR" dirty="0" smtClean="0"/>
              <a:t>İşlemleri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/* Style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Button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*/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dropbtn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background-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#4CAF50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white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padding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16px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font-size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16px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border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none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cursor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pointer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/*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container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&lt;div&gt; -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needed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to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position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content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*/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position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relative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display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inline-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block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/*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Content (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Hidden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by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Default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) */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dropdown-content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display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none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position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absolute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background-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#f9f9f9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min-width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160px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box-shadow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0px 8px 16px 0px 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rgba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(0,0,0,0.2)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z-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index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/* Links inside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*/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dropdown-content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a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black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padding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12px 16px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text-decoration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none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display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block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/*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Change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of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links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on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hover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*/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dropdown-content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a:hover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background-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#f1f1f1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/* Show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menu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on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hover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*/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dropdown:hover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dropdown-content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display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block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/*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Change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background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of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button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when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the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dropdown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content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is </a:t>
            </a:r>
            <a:r>
              <a:rPr lang="tr-TR" dirty="0" err="1">
                <a:solidFill>
                  <a:srgbClr val="008000"/>
                </a:solidFill>
                <a:latin typeface="Consolas" panose="020B0609020204030204" pitchFamily="49" charset="0"/>
              </a:rPr>
              <a:t>shown</a:t>
            </a:r>
            <a:r>
              <a:rPr lang="tr-TR" dirty="0">
                <a:solidFill>
                  <a:srgbClr val="008000"/>
                </a:solidFill>
                <a:latin typeface="Consolas" panose="020B0609020204030204" pitchFamily="49" charset="0"/>
              </a:rPr>
              <a:t> */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dropdown:hover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 .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dropbtn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   background-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#3e8e41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&lt;/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&gt;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&lt;div class="dropdown"&gt;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  &lt;button class="</a:t>
            </a:r>
            <a:r>
              <a:rPr lang="en-US" sz="1100" dirty="0" err="1"/>
              <a:t>dropbtn</a:t>
            </a:r>
            <a:r>
              <a:rPr lang="en-US" sz="1100" dirty="0"/>
              <a:t>"&gt;Dropdown&lt;/button&gt;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  &lt;div class="dropdown-content"&gt;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    &lt;a </a:t>
            </a:r>
            <a:r>
              <a:rPr lang="en-US" sz="1100" dirty="0" err="1"/>
              <a:t>href</a:t>
            </a:r>
            <a:r>
              <a:rPr lang="en-US" sz="1100" dirty="0"/>
              <a:t>="#"&gt;Link 1&lt;/a&gt;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    &lt;a </a:t>
            </a:r>
            <a:r>
              <a:rPr lang="en-US" sz="1100" dirty="0" err="1"/>
              <a:t>href</a:t>
            </a:r>
            <a:r>
              <a:rPr lang="en-US" sz="1100" dirty="0"/>
              <a:t>="#"&gt;Link 2&lt;/a&gt;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    &lt;a </a:t>
            </a:r>
            <a:r>
              <a:rPr lang="en-US" sz="1100" dirty="0" err="1"/>
              <a:t>href</a:t>
            </a:r>
            <a:r>
              <a:rPr lang="en-US" sz="1100" dirty="0"/>
              <a:t>="#"&gt;Link 3&lt;/a&gt;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  &lt;/div&gt;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/>
              <a:t>&lt;/div&gt;</a:t>
            </a:r>
            <a:endParaRPr lang="tr-TR" sz="1100" dirty="0"/>
          </a:p>
        </p:txBody>
      </p:sp>
      <p:pic>
        <p:nvPicPr>
          <p:cNvPr id="9" name="068D396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287233" y="3373316"/>
            <a:ext cx="3772613" cy="229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Şablonu (CSS) Menü </a:t>
            </a:r>
            <a:r>
              <a:rPr lang="tr-TR" dirty="0" smtClean="0"/>
              <a:t>İşlemleri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&lt;</a:t>
            </a:r>
            <a:r>
              <a:rPr lang="tr-TR" sz="1000" dirty="0" err="1"/>
              <a:t>style</a:t>
            </a:r>
            <a:r>
              <a:rPr lang="tr-TR" sz="1000" dirty="0"/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.</a:t>
            </a:r>
            <a:r>
              <a:rPr lang="tr-TR" sz="1000" dirty="0" err="1"/>
              <a:t>dropdown</a:t>
            </a:r>
            <a:r>
              <a:rPr lang="tr-TR" sz="1000" dirty="0"/>
              <a:t>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</a:t>
            </a:r>
            <a:r>
              <a:rPr lang="tr-TR" sz="1000" dirty="0" err="1"/>
              <a:t>position</a:t>
            </a:r>
            <a:r>
              <a:rPr lang="tr-TR" sz="1000" dirty="0"/>
              <a:t>: </a:t>
            </a:r>
            <a:r>
              <a:rPr lang="tr-TR" sz="1000" dirty="0" err="1"/>
              <a:t>relative</a:t>
            </a:r>
            <a:r>
              <a:rPr lang="tr-TR" sz="1000" dirty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</a:t>
            </a:r>
            <a:r>
              <a:rPr lang="tr-TR" sz="1000" dirty="0" err="1"/>
              <a:t>display</a:t>
            </a:r>
            <a:r>
              <a:rPr lang="tr-TR" sz="1000" dirty="0"/>
              <a:t>: inline-</a:t>
            </a:r>
            <a:r>
              <a:rPr lang="tr-TR" sz="1000" dirty="0" err="1"/>
              <a:t>block</a:t>
            </a:r>
            <a:r>
              <a:rPr lang="tr-TR" sz="1000" dirty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sz="10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.</a:t>
            </a:r>
            <a:r>
              <a:rPr lang="tr-TR" sz="1000" dirty="0" err="1"/>
              <a:t>dropdown-content</a:t>
            </a:r>
            <a:r>
              <a:rPr lang="tr-TR" sz="1000" dirty="0"/>
              <a:t>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</a:t>
            </a:r>
            <a:r>
              <a:rPr lang="tr-TR" sz="1000" dirty="0" err="1"/>
              <a:t>display</a:t>
            </a:r>
            <a:r>
              <a:rPr lang="tr-TR" sz="1000" dirty="0"/>
              <a:t>: </a:t>
            </a:r>
            <a:r>
              <a:rPr lang="tr-TR" sz="1000" dirty="0" err="1"/>
              <a:t>none</a:t>
            </a:r>
            <a:r>
              <a:rPr lang="tr-TR" sz="1000" dirty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</a:t>
            </a:r>
            <a:r>
              <a:rPr lang="tr-TR" sz="1000" dirty="0" err="1"/>
              <a:t>position</a:t>
            </a:r>
            <a:r>
              <a:rPr lang="tr-TR" sz="1000" dirty="0"/>
              <a:t>: </a:t>
            </a:r>
            <a:r>
              <a:rPr lang="tr-TR" sz="1000" dirty="0" err="1"/>
              <a:t>absolute</a:t>
            </a:r>
            <a:r>
              <a:rPr lang="tr-TR" sz="1000" dirty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background-</a:t>
            </a:r>
            <a:r>
              <a:rPr lang="tr-TR" sz="1000" dirty="0" err="1"/>
              <a:t>color</a:t>
            </a:r>
            <a:r>
              <a:rPr lang="tr-TR" sz="1000" dirty="0"/>
              <a:t>: #f9f9f9;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</a:t>
            </a:r>
            <a:r>
              <a:rPr lang="tr-TR" sz="1000" dirty="0" err="1"/>
              <a:t>min-width</a:t>
            </a:r>
            <a:r>
              <a:rPr lang="tr-TR" sz="1000" dirty="0"/>
              <a:t>: 160px;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</a:t>
            </a:r>
            <a:r>
              <a:rPr lang="tr-TR" sz="1000" dirty="0" err="1"/>
              <a:t>box-shadow</a:t>
            </a:r>
            <a:r>
              <a:rPr lang="tr-TR" sz="1000" dirty="0"/>
              <a:t>: 0px 8px 16px 0px </a:t>
            </a:r>
            <a:r>
              <a:rPr lang="tr-TR" sz="1000" dirty="0" err="1"/>
              <a:t>rgba</a:t>
            </a:r>
            <a:r>
              <a:rPr lang="tr-TR" sz="1000" dirty="0"/>
              <a:t>(0,0,0,0.2);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    z-</a:t>
            </a:r>
            <a:r>
              <a:rPr lang="tr-TR" sz="1000" dirty="0" err="1"/>
              <a:t>index</a:t>
            </a:r>
            <a:r>
              <a:rPr lang="tr-TR" sz="1000" dirty="0"/>
              <a:t>: 1;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sz="10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.</a:t>
            </a:r>
            <a:r>
              <a:rPr lang="tr-TR" sz="1000" dirty="0" err="1"/>
              <a:t>dropdown:hover</a:t>
            </a:r>
            <a:r>
              <a:rPr lang="tr-TR" sz="1000" dirty="0"/>
              <a:t> .</a:t>
            </a:r>
            <a:r>
              <a:rPr lang="tr-TR" sz="1000" dirty="0" err="1"/>
              <a:t>dropdown-content</a:t>
            </a:r>
            <a:r>
              <a:rPr lang="tr-TR" sz="1000" dirty="0"/>
              <a:t> </a:t>
            </a:r>
            <a:r>
              <a:rPr lang="tr-TR" sz="1000" dirty="0" smtClean="0"/>
              <a:t>{ </a:t>
            </a:r>
            <a:r>
              <a:rPr lang="tr-TR" sz="1000" dirty="0" err="1" smtClean="0"/>
              <a:t>display</a:t>
            </a:r>
            <a:r>
              <a:rPr lang="tr-TR" sz="1000" dirty="0"/>
              <a:t>: </a:t>
            </a:r>
            <a:r>
              <a:rPr lang="tr-TR" sz="1000" dirty="0" err="1"/>
              <a:t>block</a:t>
            </a:r>
            <a:r>
              <a:rPr lang="tr-TR" sz="1000" dirty="0" smtClean="0"/>
              <a:t>; }</a:t>
            </a:r>
            <a:endParaRPr lang="tr-TR" sz="10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sz="10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.</a:t>
            </a:r>
            <a:r>
              <a:rPr lang="tr-TR" sz="1000" dirty="0" err="1"/>
              <a:t>desc</a:t>
            </a:r>
            <a:r>
              <a:rPr lang="tr-TR" sz="1000" dirty="0"/>
              <a:t> </a:t>
            </a:r>
            <a:r>
              <a:rPr lang="tr-TR" sz="1000" dirty="0" smtClean="0"/>
              <a:t>{ </a:t>
            </a:r>
            <a:r>
              <a:rPr lang="tr-TR" sz="1000" dirty="0" err="1" smtClean="0"/>
              <a:t>padding</a:t>
            </a:r>
            <a:r>
              <a:rPr lang="tr-TR" sz="1000" dirty="0"/>
              <a:t>: 15px</a:t>
            </a:r>
            <a:r>
              <a:rPr lang="tr-TR" sz="1000" dirty="0" smtClean="0"/>
              <a:t>; </a:t>
            </a:r>
            <a:r>
              <a:rPr lang="tr-TR" sz="1000" dirty="0" err="1" smtClean="0"/>
              <a:t>text-align</a:t>
            </a:r>
            <a:r>
              <a:rPr lang="tr-TR" sz="1000" dirty="0"/>
              <a:t>: </a:t>
            </a:r>
            <a:r>
              <a:rPr lang="tr-TR" sz="1000" dirty="0" err="1"/>
              <a:t>center</a:t>
            </a:r>
            <a:r>
              <a:rPr lang="tr-TR" sz="1000" dirty="0" smtClean="0"/>
              <a:t>; 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sz="10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000" dirty="0"/>
              <a:t>&lt;/</a:t>
            </a:r>
            <a:r>
              <a:rPr lang="tr-TR" sz="1000" dirty="0" err="1"/>
              <a:t>style</a:t>
            </a:r>
            <a:r>
              <a:rPr lang="tr-TR" sz="1000" dirty="0"/>
              <a:t>&gt;</a:t>
            </a:r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100" dirty="0"/>
              <a:t>&lt;div </a:t>
            </a:r>
            <a:r>
              <a:rPr lang="tr-TR" sz="1100" dirty="0" err="1"/>
              <a:t>class</a:t>
            </a:r>
            <a:r>
              <a:rPr lang="tr-TR" sz="1100" dirty="0"/>
              <a:t>="</a:t>
            </a:r>
            <a:r>
              <a:rPr lang="tr-TR" sz="1100" dirty="0" err="1"/>
              <a:t>dropdown</a:t>
            </a:r>
            <a:r>
              <a:rPr lang="tr-TR" sz="1100" dirty="0"/>
              <a:t>"&gt;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100" dirty="0"/>
              <a:t>  &lt;</a:t>
            </a:r>
            <a:r>
              <a:rPr lang="tr-TR" sz="1100" dirty="0" err="1"/>
              <a:t>img</a:t>
            </a:r>
            <a:r>
              <a:rPr lang="tr-TR" sz="1100" dirty="0"/>
              <a:t> </a:t>
            </a:r>
            <a:r>
              <a:rPr lang="tr-TR" sz="1100" dirty="0" err="1"/>
              <a:t>src</a:t>
            </a:r>
            <a:r>
              <a:rPr lang="tr-TR" sz="1100" dirty="0"/>
              <a:t>="img_fjords.jpg" alt="</a:t>
            </a:r>
            <a:r>
              <a:rPr lang="tr-TR" sz="1100" dirty="0" err="1"/>
              <a:t>Trolltunga</a:t>
            </a:r>
            <a:r>
              <a:rPr lang="tr-TR" sz="1100" dirty="0"/>
              <a:t> </a:t>
            </a:r>
            <a:r>
              <a:rPr lang="tr-TR" sz="1100" dirty="0" err="1"/>
              <a:t>Norway</a:t>
            </a:r>
            <a:r>
              <a:rPr lang="tr-TR" sz="1100" dirty="0"/>
              <a:t>" </a:t>
            </a:r>
            <a:r>
              <a:rPr lang="tr-TR" sz="1100" dirty="0" err="1"/>
              <a:t>width</a:t>
            </a:r>
            <a:r>
              <a:rPr lang="tr-TR" sz="1100" dirty="0"/>
              <a:t>="100" </a:t>
            </a:r>
            <a:r>
              <a:rPr lang="tr-TR" sz="1100" dirty="0" err="1"/>
              <a:t>height</a:t>
            </a:r>
            <a:r>
              <a:rPr lang="tr-TR" sz="1100" dirty="0"/>
              <a:t>="50"&gt;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100" dirty="0"/>
              <a:t>  &lt;div </a:t>
            </a:r>
            <a:r>
              <a:rPr lang="tr-TR" sz="1100" dirty="0" err="1"/>
              <a:t>class</a:t>
            </a:r>
            <a:r>
              <a:rPr lang="tr-TR" sz="1100" dirty="0"/>
              <a:t>="</a:t>
            </a:r>
            <a:r>
              <a:rPr lang="tr-TR" sz="1100" dirty="0" err="1"/>
              <a:t>dropdown-content</a:t>
            </a:r>
            <a:r>
              <a:rPr lang="tr-TR" sz="1100" dirty="0"/>
              <a:t>"&gt;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100" dirty="0"/>
              <a:t>    &lt;</a:t>
            </a:r>
            <a:r>
              <a:rPr lang="tr-TR" sz="1100" dirty="0" err="1"/>
              <a:t>img</a:t>
            </a:r>
            <a:r>
              <a:rPr lang="tr-TR" sz="1100" dirty="0"/>
              <a:t> </a:t>
            </a:r>
            <a:r>
              <a:rPr lang="tr-TR" sz="1100" dirty="0" err="1"/>
              <a:t>src</a:t>
            </a:r>
            <a:r>
              <a:rPr lang="tr-TR" sz="1100" dirty="0"/>
              <a:t>="img_fjords.jpg" alt="</a:t>
            </a:r>
            <a:r>
              <a:rPr lang="tr-TR" sz="1100" dirty="0" err="1"/>
              <a:t>Trolltunga</a:t>
            </a:r>
            <a:r>
              <a:rPr lang="tr-TR" sz="1100" dirty="0"/>
              <a:t> </a:t>
            </a:r>
            <a:r>
              <a:rPr lang="tr-TR" sz="1100" dirty="0" err="1"/>
              <a:t>Norway</a:t>
            </a:r>
            <a:r>
              <a:rPr lang="tr-TR" sz="1100" dirty="0"/>
              <a:t>" </a:t>
            </a:r>
            <a:r>
              <a:rPr lang="tr-TR" sz="1100" dirty="0" err="1"/>
              <a:t>width</a:t>
            </a:r>
            <a:r>
              <a:rPr lang="tr-TR" sz="1100" dirty="0"/>
              <a:t>="300" </a:t>
            </a:r>
            <a:r>
              <a:rPr lang="tr-TR" sz="1100" dirty="0" err="1"/>
              <a:t>height</a:t>
            </a:r>
            <a:r>
              <a:rPr lang="tr-TR" sz="1100" dirty="0"/>
              <a:t>="200"&gt;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100" dirty="0"/>
              <a:t>    &lt;div </a:t>
            </a:r>
            <a:r>
              <a:rPr lang="tr-TR" sz="1100" dirty="0" err="1"/>
              <a:t>class</a:t>
            </a:r>
            <a:r>
              <a:rPr lang="tr-TR" sz="1100" dirty="0"/>
              <a:t>="</a:t>
            </a:r>
            <a:r>
              <a:rPr lang="tr-TR" sz="1100" dirty="0" err="1"/>
              <a:t>desc</a:t>
            </a:r>
            <a:r>
              <a:rPr lang="tr-TR" sz="1100" dirty="0"/>
              <a:t>"&gt;</a:t>
            </a:r>
            <a:r>
              <a:rPr lang="tr-TR" sz="1100" dirty="0" err="1"/>
              <a:t>Beautiful</a:t>
            </a:r>
            <a:r>
              <a:rPr lang="tr-TR" sz="1100" dirty="0"/>
              <a:t> </a:t>
            </a:r>
            <a:r>
              <a:rPr lang="tr-TR" sz="1100" dirty="0" err="1"/>
              <a:t>Trolltunga</a:t>
            </a:r>
            <a:r>
              <a:rPr lang="tr-TR" sz="1100" dirty="0"/>
              <a:t>, </a:t>
            </a:r>
            <a:r>
              <a:rPr lang="tr-TR" sz="1100" dirty="0" err="1"/>
              <a:t>Norway</a:t>
            </a:r>
            <a:r>
              <a:rPr lang="tr-TR" sz="1100" dirty="0"/>
              <a:t>&lt;/div&gt;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100" dirty="0"/>
              <a:t>  &lt;/div&gt;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1100" dirty="0"/>
              <a:t>&lt;/div&gt;</a:t>
            </a:r>
          </a:p>
        </p:txBody>
      </p:sp>
      <p:pic>
        <p:nvPicPr>
          <p:cNvPr id="12" name="E6C6F77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207934" y="3105884"/>
            <a:ext cx="2957732" cy="258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81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15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www.w3schools.com/css/css_dropdowns.asp</a:t>
            </a:r>
            <a:r>
              <a:rPr lang="tr-TR" dirty="0" smtClean="0"/>
              <a:t> </a:t>
            </a: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2945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125</TotalTime>
  <Words>277</Words>
  <Application>Microsoft Office PowerPoint</Application>
  <PresentationFormat>Geniş ekran</PresentationFormat>
  <Paragraphs>47</Paragraphs>
  <Slides>4</Slides>
  <Notes>0</Notes>
  <HiddenSlides>0</HiddenSlides>
  <MMClips>2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Calibri</vt:lpstr>
      <vt:lpstr>Consolas</vt:lpstr>
      <vt:lpstr>Times New Roman</vt:lpstr>
      <vt:lpstr>Geçmişe bakış</vt:lpstr>
      <vt:lpstr>Stil Şablonu (CSS) Menü İşlemleri</vt:lpstr>
      <vt:lpstr>Stil Şablonu (CSS) Menü İşlemleri [1]</vt:lpstr>
      <vt:lpstr>Stil Şablonu (CSS) Menü İşlemleri [1]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15</cp:revision>
  <dcterms:created xsi:type="dcterms:W3CDTF">2017-11-14T11:12:27Z</dcterms:created>
  <dcterms:modified xsi:type="dcterms:W3CDTF">2017-11-15T01:05:23Z</dcterms:modified>
</cp:coreProperties>
</file>