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9" r:id="rId11"/>
    <p:sldId id="264" r:id="rId12"/>
    <p:sldId id="270" r:id="rId13"/>
    <p:sldId id="265" r:id="rId14"/>
    <p:sldId id="267" r:id="rId15"/>
    <p:sldId id="271" r:id="rId16"/>
    <p:sldId id="266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44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80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42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09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70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59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3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235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9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4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0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3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86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1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5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66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46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38D9AC-F0F4-4670-8D7B-FE2EDE6BDF77}" type="datetimeFigureOut">
              <a:rPr lang="tr-TR" smtClean="0"/>
              <a:t>10.1.2018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BE13-DF20-440A-9F05-278C1A23CC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761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GESTALT YAKLAŞIMI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09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Benzerlik yasası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Birbirine benzer özellikleri olan uyarıcılar, algısal bir bütünlük kazanırlar ve tek bir grup gibi algılanırlar.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46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Benzerlik Yasası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475" y="3145631"/>
            <a:ext cx="20288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Tamamlama Yasası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iyi bütün yaratma eğiliminde olan algı tamamlanmamış uyaranları tamamlama eğilimindedir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920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Tamamlama Yasası</a:t>
            </a:r>
            <a:endParaRPr lang="tr-TR" dirty="0"/>
          </a:p>
        </p:txBody>
      </p:sp>
      <p:pic>
        <p:nvPicPr>
          <p:cNvPr id="1026" name="Picture 2" descr="tamamlama yasası örnek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905000"/>
            <a:ext cx="4370387" cy="32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8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Süreklilik yasası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Aynı yönde giden noktalar, çizgiler vb. birimler birlikte gruplanarak birbirinin devamı gibi algılanırlar.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961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Süreklilik yasası</a:t>
            </a:r>
            <a:endParaRPr lang="tr-TR" dirty="0"/>
          </a:p>
        </p:txBody>
      </p:sp>
      <p:pic>
        <p:nvPicPr>
          <p:cNvPr id="4098" name="Picture 2" descr="http://4.bp.blogspot.com/-YzLaF1Pn7fY/UEO6v2dXLwI/AAAAAAAAAX8/fzi1rsLVqxY/s1600/s%C3%BCrek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992" y="2052638"/>
            <a:ext cx="505379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6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Basitlik yasası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Öteki unsurlar eşit oldu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unda, birey, basit ve düzenli bir biçimde organize edilmiş figürleri algılar. </a:t>
            </a:r>
          </a:p>
          <a:p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Picture 5" descr="simplicity_b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94100"/>
            <a:ext cx="3581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Algısal Değişmezlik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objeyi farklı koşullara ra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 aynı obje olarak görmemize “algısal de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işmezlik” denir.</a:t>
            </a:r>
          </a:p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Gözümüzün retina tabakasına gelen görüntü ile, zihnimizin yorumladı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 görüntü aynı de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011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Gestalt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Kuramı, 1912 yılında,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Wertheimer’in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çalışmaları ile başlamıştır.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784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Bütün, kendisi oluşturan parçalardan daha fazla anlam taşımaktadır.  </a:t>
            </a:r>
          </a:p>
          <a:p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nsanlar uyarıcıları bütün ve eksiksiz olarak algılama e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ilimindedirler. </a:t>
            </a:r>
          </a:p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Bütünü oluşturan parçalardan çok, bu parçalar arasındaki ilişkiler önemlidir.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019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Çevreyi algılama biçimi, uyaranları anlamlandırmada en önemli faktördür.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Algı bir tür örgütlemedir.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Duyu organlarına gelen uyarıcılar, gruplanır, yorumlanır ve örgütlenir</a:t>
            </a:r>
            <a:r>
              <a:rPr lang="tr-TR" altLang="tr-TR" dirty="0">
                <a:latin typeface="Bradley Hand ITC" panose="03070402050302030203" pitchFamily="66" charset="0"/>
              </a:rPr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720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 defTabSz="685800" fontAlgn="base">
              <a:spcBef>
                <a:spcPts val="750"/>
              </a:spcBef>
              <a:spcAft>
                <a:spcPct val="0"/>
              </a:spcAft>
            </a:pPr>
            <a:r>
              <a:rPr lang="tr-TR" altLang="tr-TR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Prägnanz</a:t>
            </a:r>
            <a:r>
              <a:rPr lang="tr-TR" altLang="tr-TR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Yasası,</a:t>
            </a: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zihnimizin uyarıcıları algılarken, mümkün olduğunca </a:t>
            </a: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iyi, en basit ve en anlamlı </a:t>
            </a: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biçime dönüştürme eğilimidir. </a:t>
            </a:r>
          </a:p>
          <a:p>
            <a:pPr marL="171450" lvl="0" indent="-171450" defTabSz="685800" fontAlgn="base">
              <a:spcBef>
                <a:spcPts val="750"/>
              </a:spcBef>
              <a:spcAft>
                <a:spcPct val="0"/>
              </a:spcAft>
            </a:pP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psikolojik olayda anlamlı olma, basit olma ve tam olma eğilimi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309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Pragnanz</a:t>
            </a:r>
            <a:r>
              <a:rPr lang="tr-TR" dirty="0" smtClean="0"/>
              <a:t> yasasına bağlı yasalar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38200" lvl="0" indent="-838200" defTabSz="685800" fontAlgn="base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Şekil- zemin ili</a:t>
            </a:r>
            <a:r>
              <a:rPr lang="tr-TR" alt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kisi</a:t>
            </a:r>
          </a:p>
          <a:p>
            <a:pPr marL="838200" lvl="0" indent="-838200" defTabSz="685800" fontAlgn="base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Yakınlık yasası</a:t>
            </a:r>
          </a:p>
          <a:p>
            <a:pPr marL="838200" lvl="0" indent="-838200" defTabSz="685800" fontAlgn="base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Benzerlik yasası</a:t>
            </a:r>
          </a:p>
          <a:p>
            <a:pPr marL="838200" lvl="0" indent="-838200" defTabSz="685800" fontAlgn="base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Tamamlama yasası</a:t>
            </a:r>
          </a:p>
          <a:p>
            <a:pPr marL="838200" lvl="0" indent="-838200" defTabSz="685800" fontAlgn="base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Süreklilik yasası</a:t>
            </a:r>
          </a:p>
          <a:p>
            <a:pPr marL="838200" lvl="0" indent="-838200" defTabSz="685800" fontAlgn="base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Basitlik yasası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493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Şekil Zemin İlişkisi</a:t>
            </a:r>
            <a:br>
              <a:rPr lang="tr-TR" dirty="0" smtClean="0"/>
            </a:br>
            <a:r>
              <a:rPr lang="tr-TR" sz="2000" dirty="0" smtClean="0"/>
              <a:t>Her Öğrenme şekil-zemin ilişkisi içerisinde gerçekleşir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8534" y="982265"/>
            <a:ext cx="3771900" cy="559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Yakınlık Yasası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Birbirine yakın uyaranları bir bütün olarak algılama eğilimini ifade eder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964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Yakınlık Yasası</a:t>
            </a:r>
            <a:endParaRPr lang="tr-TR" dirty="0"/>
          </a:p>
        </p:txBody>
      </p:sp>
      <p:pic>
        <p:nvPicPr>
          <p:cNvPr id="4" name="Picture 5" descr="Proxim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670300" y="2400300"/>
            <a:ext cx="2901950" cy="211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244</Words>
  <Application>Microsoft Office PowerPoint</Application>
  <PresentationFormat>Geniş ekran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Bradley Hand ITC</vt:lpstr>
      <vt:lpstr>Century Gothic</vt:lpstr>
      <vt:lpstr>Times New Roman</vt:lpstr>
      <vt:lpstr>Wingdings 3</vt:lpstr>
      <vt:lpstr>İyon</vt:lpstr>
      <vt:lpstr>GESTALT YAKLAŞIMI</vt:lpstr>
      <vt:lpstr>PowerPoint Sunusu</vt:lpstr>
      <vt:lpstr>PowerPoint Sunusu</vt:lpstr>
      <vt:lpstr>PowerPoint Sunusu</vt:lpstr>
      <vt:lpstr>PowerPoint Sunusu</vt:lpstr>
      <vt:lpstr>Pragnanz yasasına bağlı yasalar</vt:lpstr>
      <vt:lpstr>Şekil Zemin İlişkisi Her Öğrenme şekil-zemin ilişkisi içerisinde gerçekleşir </vt:lpstr>
      <vt:lpstr>Yakınlık Yasası </vt:lpstr>
      <vt:lpstr>Yakınlık Yasası</vt:lpstr>
      <vt:lpstr>Benzerlik yasası</vt:lpstr>
      <vt:lpstr>Benzerlik Yasası</vt:lpstr>
      <vt:lpstr>Tamamlama Yasası</vt:lpstr>
      <vt:lpstr>Tamamlama Yasası</vt:lpstr>
      <vt:lpstr>Süreklilik yasası</vt:lpstr>
      <vt:lpstr>Süreklilik yasası</vt:lpstr>
      <vt:lpstr>Basitlik yasası</vt:lpstr>
      <vt:lpstr>Algısal Değişmezlik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GESTALT YAKLAŞIMI</dc:title>
  <dc:creator>EYLEMTURK</dc:creator>
  <cp:lastModifiedBy>EYLEMTURK</cp:lastModifiedBy>
  <cp:revision>3</cp:revision>
  <dcterms:created xsi:type="dcterms:W3CDTF">2018-01-10T14:26:22Z</dcterms:created>
  <dcterms:modified xsi:type="dcterms:W3CDTF">2018-01-10T14:38:24Z</dcterms:modified>
</cp:coreProperties>
</file>