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7"/>
  </p:notesMasterIdLst>
  <p:sldIdLst>
    <p:sldId id="256" r:id="rId2"/>
    <p:sldId id="401" r:id="rId3"/>
    <p:sldId id="402" r:id="rId4"/>
    <p:sldId id="403" r:id="rId5"/>
    <p:sldId id="276" r:id="rId6"/>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4" d="100"/>
          <a:sy n="74" d="100"/>
        </p:scale>
        <p:origin x="1266" y="5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44CFE9A-004A-7C45-8FD5-963F059BE181}" type="datetimeFigureOut">
              <a:rPr lang="en-US" smtClean="0"/>
              <a:t>5/4/2020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tr-TR"/>
              <a:t>Click to edit Master text styles</a:t>
            </a:r>
          </a:p>
          <a:p>
            <a:pPr lvl="1"/>
            <a:r>
              <a:rPr lang="tr-TR"/>
              <a:t>Second level</a:t>
            </a:r>
          </a:p>
          <a:p>
            <a:pPr lvl="2"/>
            <a:r>
              <a:rPr lang="tr-TR"/>
              <a:t>Third level</a:t>
            </a:r>
          </a:p>
          <a:p>
            <a:pPr lvl="3"/>
            <a:r>
              <a:rPr lang="tr-TR"/>
              <a:t>Fourth level</a:t>
            </a:r>
          </a:p>
          <a:p>
            <a:pPr lvl="4"/>
            <a:r>
              <a:rPr lang="tr-TR"/>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0C2B91E-E5C4-3444-9E10-38262267669E}" type="slidenum">
              <a:rPr lang="en-US" smtClean="0"/>
              <a:t>‹#›</a:t>
            </a:fld>
            <a:endParaRPr lang="en-US"/>
          </a:p>
        </p:txBody>
      </p:sp>
    </p:spTree>
    <p:extLst>
      <p:ext uri="{BB962C8B-B14F-4D97-AF65-F5344CB8AC3E}">
        <p14:creationId xmlns:p14="http://schemas.microsoft.com/office/powerpoint/2010/main" val="3237091702"/>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9" name="8 Alt Başlık"/>
          <p:cNvSpPr>
            <a:spLocks noGrp="1"/>
          </p:cNvSpPr>
          <p:nvPr>
            <p:ph type="subTitle" idx="1"/>
          </p:nvPr>
        </p:nvSpPr>
        <p:spPr>
          <a:xfrm>
            <a:off x="457200" y="3699804"/>
            <a:ext cx="8305800" cy="1143000"/>
          </a:xfrm>
        </p:spPr>
        <p:txBody>
          <a:bodyPr>
            <a:noAutofit/>
          </a:bodyPr>
          <a:lstStyle>
            <a:lvl1pPr marL="0" indent="0" algn="ctr">
              <a:buNone/>
              <a:defRPr sz="2200" spc="10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a:t>Asıl alt başlık stilini düzenlemek için tıklatın</a:t>
            </a:r>
            <a:endParaRPr kumimoji="0" lang="en-US"/>
          </a:p>
        </p:txBody>
      </p:sp>
      <p:sp>
        <p:nvSpPr>
          <p:cNvPr id="28" name="27 Başlık"/>
          <p:cNvSpPr>
            <a:spLocks noGrp="1"/>
          </p:cNvSpPr>
          <p:nvPr>
            <p:ph type="ctrTitle"/>
          </p:nvPr>
        </p:nvSpPr>
        <p:spPr>
          <a:xfrm>
            <a:off x="457200" y="1433732"/>
            <a:ext cx="8305800" cy="1981200"/>
          </a:xfrm>
          <a:ln w="6350" cap="rnd">
            <a:noFill/>
          </a:ln>
        </p:spPr>
        <p:txBody>
          <a:bodyPr anchor="b" anchorCtr="0">
            <a:noAutofit/>
          </a:bodyPr>
          <a:lstStyle>
            <a:lvl1pPr algn="ctr">
              <a:defRPr lang="en-US" sz="4800" b="0" dirty="0">
                <a:ln w="3200">
                  <a:solidFill>
                    <a:schemeClr val="bg2">
                      <a:shade val="75000"/>
                      <a:alpha val="25000"/>
                    </a:schemeClr>
                  </a:solidFill>
                  <a:prstDash val="solid"/>
                  <a:round/>
                </a:ln>
                <a:solidFill>
                  <a:srgbClr val="F9F9F9"/>
                </a:solidFill>
                <a:effectLst>
                  <a:innerShdw blurRad="50800" dist="25400" dir="13500000">
                    <a:srgbClr val="000000">
                      <a:alpha val="70000"/>
                    </a:srgbClr>
                  </a:innerShdw>
                </a:effectLst>
              </a:defRPr>
            </a:lvl1pPr>
          </a:lstStyle>
          <a:p>
            <a:r>
              <a:rPr kumimoji="0" lang="tr-TR"/>
              <a:t>Asıl başlık stili için tıklatın</a:t>
            </a:r>
            <a:endParaRPr kumimoji="0" lang="en-US"/>
          </a:p>
        </p:txBody>
      </p:sp>
      <p:cxnSp>
        <p:nvCxnSpPr>
          <p:cNvPr id="8" name="7 Düz Bağlayıcı"/>
          <p:cNvCxnSpPr/>
          <p:nvPr/>
        </p:nvCxnSpPr>
        <p:spPr>
          <a:xfrm>
            <a:off x="1463626"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3" name="12 Düz Bağlayıcı"/>
          <p:cNvCxnSpPr/>
          <p:nvPr/>
        </p:nvCxnSpPr>
        <p:spPr>
          <a:xfrm>
            <a:off x="4708574"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
        <p:nvSpPr>
          <p:cNvPr id="14" name="13 Oval"/>
          <p:cNvSpPr/>
          <p:nvPr/>
        </p:nvSpPr>
        <p:spPr>
          <a:xfrm>
            <a:off x="4540348" y="3526302"/>
            <a:ext cx="45720" cy="45720"/>
          </a:xfrm>
          <a:prstGeom prst="ellipse">
            <a:avLst/>
          </a:prstGeom>
          <a:effectLst>
            <a:outerShdw blurRad="31750" dir="2700000" algn="tl" rotWithShape="0">
              <a:srgbClr val="000000">
                <a:alpha val="55000"/>
              </a:srgbClr>
            </a:outerShdw>
          </a:effectLst>
        </p:spPr>
        <p:style>
          <a:lnRef idx="2">
            <a:schemeClr val="accent2"/>
          </a:lnRef>
          <a:fillRef idx="1">
            <a:schemeClr val="accent2"/>
          </a:fillRef>
          <a:effectRef idx="0">
            <a:schemeClr val="accent2"/>
          </a:effectRef>
          <a:fontRef idx="minor">
            <a:schemeClr val="lt1"/>
          </a:fontRef>
        </p:style>
        <p:txBody>
          <a:bodyPr rtlCol="0" anchor="ctr"/>
          <a:lstStyle/>
          <a:p>
            <a:pPr algn="ctr" eaLnBrk="1" latinLnBrk="0" hangingPunct="1"/>
            <a:endParaRPr kumimoji="0" lang="en-US"/>
          </a:p>
        </p:txBody>
      </p:sp>
      <p:sp>
        <p:nvSpPr>
          <p:cNvPr id="15" name="14 Veri Yer Tutucusu"/>
          <p:cNvSpPr>
            <a:spLocks noGrp="1"/>
          </p:cNvSpPr>
          <p:nvPr>
            <p:ph type="dt" sz="half" idx="10"/>
          </p:nvPr>
        </p:nvSpPr>
        <p:spPr/>
        <p:txBody>
          <a:bodyPr/>
          <a:lstStyle/>
          <a:p>
            <a:fld id="{D9F75050-0E15-4C5B-92B0-66D068882F1F}" type="datetimeFigureOut">
              <a:rPr lang="tr-TR" smtClean="0"/>
              <a:pPr/>
              <a:t>4.05.2020</a:t>
            </a:fld>
            <a:endParaRPr lang="tr-TR"/>
          </a:p>
        </p:txBody>
      </p:sp>
      <p:sp>
        <p:nvSpPr>
          <p:cNvPr id="16" name="15 Slayt Numarası Yer Tutucusu"/>
          <p:cNvSpPr>
            <a:spLocks noGrp="1"/>
          </p:cNvSpPr>
          <p:nvPr>
            <p:ph type="sldNum" sz="quarter" idx="11"/>
          </p:nvPr>
        </p:nvSpPr>
        <p:spPr/>
        <p:txBody>
          <a:bodyPr/>
          <a:lstStyle/>
          <a:p>
            <a:fld id="{B1DEFA8C-F947-479F-BE07-76B6B3F80BF1}" type="slidenum">
              <a:rPr lang="tr-TR" smtClean="0"/>
              <a:pPr/>
              <a:t>‹#›</a:t>
            </a:fld>
            <a:endParaRPr lang="tr-TR"/>
          </a:p>
        </p:txBody>
      </p:sp>
      <p:sp>
        <p:nvSpPr>
          <p:cNvPr id="17" name="16 Altbilgi Yer Tutucusu"/>
          <p:cNvSpPr>
            <a:spLocks noGrp="1"/>
          </p:cNvSpPr>
          <p:nvPr>
            <p:ph type="ftr" sz="quarter" idx="12"/>
          </p:nvPr>
        </p:nvSpPr>
        <p:spPr/>
        <p:txBody>
          <a:bodyPr/>
          <a:lstStyle/>
          <a:p>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4.05.2020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kumimoji="0" lang="tr-TR"/>
              <a:t>Asıl başlık stili için tıklatın</a:t>
            </a:r>
            <a:endParaRPr kumimoji="0" lang="en-US"/>
          </a:p>
        </p:txBody>
      </p:sp>
      <p:sp>
        <p:nvSpPr>
          <p:cNvPr id="3" name="2 Dikey Metin Yer Tutucusu"/>
          <p:cNvSpPr>
            <a:spLocks noGrp="1"/>
          </p:cNvSpPr>
          <p:nvPr>
            <p:ph type="body" orient="vert" idx="1"/>
          </p:nvPr>
        </p:nvSpPr>
        <p:spPr>
          <a:xfrm>
            <a:off x="457200" y="274638"/>
            <a:ext cx="6019800" cy="5851525"/>
          </a:xfrm>
        </p:spPr>
        <p:txBody>
          <a:bodyPr vert="eaVert"/>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4.05.2020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9" name="8 İçerik Yer Tutucusu"/>
          <p:cNvSpPr>
            <a:spLocks noGrp="1"/>
          </p:cNvSpPr>
          <p:nvPr>
            <p:ph idx="1"/>
          </p:nvPr>
        </p:nvSpPr>
        <p:spPr>
          <a:xfrm>
            <a:off x="457200" y="1524000"/>
            <a:ext cx="8229600" cy="4572000"/>
          </a:xfrm>
        </p:spPr>
        <p:txBody>
          <a:bodyPr/>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14" name="13 Veri Yer Tutucusu"/>
          <p:cNvSpPr>
            <a:spLocks noGrp="1"/>
          </p:cNvSpPr>
          <p:nvPr>
            <p:ph type="dt" sz="half" idx="14"/>
          </p:nvPr>
        </p:nvSpPr>
        <p:spPr/>
        <p:txBody>
          <a:bodyPr/>
          <a:lstStyle/>
          <a:p>
            <a:fld id="{D9F75050-0E15-4C5B-92B0-66D068882F1F}" type="datetimeFigureOut">
              <a:rPr lang="tr-TR" smtClean="0"/>
              <a:pPr/>
              <a:t>4.05.2020</a:t>
            </a:fld>
            <a:endParaRPr lang="tr-TR"/>
          </a:p>
        </p:txBody>
      </p:sp>
      <p:sp>
        <p:nvSpPr>
          <p:cNvPr id="15" name="14 Slayt Numarası Yer Tutucusu"/>
          <p:cNvSpPr>
            <a:spLocks noGrp="1"/>
          </p:cNvSpPr>
          <p:nvPr>
            <p:ph type="sldNum" sz="quarter" idx="15"/>
          </p:nvPr>
        </p:nvSpPr>
        <p:spPr/>
        <p:txBody>
          <a:bodyPr/>
          <a:lstStyle>
            <a:lvl1pPr algn="ctr">
              <a:defRPr/>
            </a:lvl1pPr>
          </a:lstStyle>
          <a:p>
            <a:fld id="{B1DEFA8C-F947-479F-BE07-76B6B3F80BF1}" type="slidenum">
              <a:rPr lang="tr-TR" smtClean="0"/>
              <a:pPr/>
              <a:t>‹#›</a:t>
            </a:fld>
            <a:endParaRPr lang="tr-TR"/>
          </a:p>
        </p:txBody>
      </p:sp>
      <p:sp>
        <p:nvSpPr>
          <p:cNvPr id="16" name="15 Altbilgi Yer Tutucusu"/>
          <p:cNvSpPr>
            <a:spLocks noGrp="1"/>
          </p:cNvSpPr>
          <p:nvPr>
            <p:ph type="ftr" sz="quarter" idx="16"/>
          </p:nvPr>
        </p:nvSpPr>
        <p:spPr/>
        <p:txBody>
          <a:bodyPr/>
          <a:lstStyle/>
          <a:p>
            <a:endParaRPr lang="tr-TR"/>
          </a:p>
        </p:txBody>
      </p:sp>
      <p:sp>
        <p:nvSpPr>
          <p:cNvPr id="17" name="16 Başlık"/>
          <p:cNvSpPr>
            <a:spLocks noGrp="1"/>
          </p:cNvSpPr>
          <p:nvPr>
            <p:ph type="title"/>
          </p:nvPr>
        </p:nvSpPr>
        <p:spPr/>
        <p:txBody>
          <a:bodyPr rtlCol="0" anchor="b" anchorCtr="0"/>
          <a:lstStyle/>
          <a:p>
            <a:r>
              <a:rPr kumimoji="0" lang="tr-TR"/>
              <a:t>Asıl başlık stili için tıklatın</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4" name="3 Veri Yer Tutucusu"/>
          <p:cNvSpPr>
            <a:spLocks noGrp="1"/>
          </p:cNvSpPr>
          <p:nvPr>
            <p:ph type="dt" sz="half" idx="10"/>
          </p:nvPr>
        </p:nvSpPr>
        <p:spPr/>
        <p:txBody>
          <a:bodyPr/>
          <a:lstStyle/>
          <a:p>
            <a:fld id="{D9F75050-0E15-4C5B-92B0-66D068882F1F}" type="datetimeFigureOut">
              <a:rPr lang="tr-TR" smtClean="0"/>
              <a:pPr/>
              <a:t>4.05.2020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2" name="1 Başlık"/>
          <p:cNvSpPr>
            <a:spLocks noGrp="1"/>
          </p:cNvSpPr>
          <p:nvPr>
            <p:ph type="title"/>
          </p:nvPr>
        </p:nvSpPr>
        <p:spPr>
          <a:xfrm>
            <a:off x="685800" y="3505200"/>
            <a:ext cx="7924800" cy="1371600"/>
          </a:xfrm>
        </p:spPr>
        <p:txBody>
          <a:bodyPr>
            <a:noAutofit/>
          </a:bodyPr>
          <a:lstStyle>
            <a:lvl1pPr algn="l" rtl="0">
              <a:spcBef>
                <a:spcPct val="0"/>
              </a:spcBef>
              <a:buNone/>
              <a:defRPr lang="en-US" sz="4800" b="0" dirty="0">
                <a:ln w="3200">
                  <a:solidFill>
                    <a:schemeClr val="bg2">
                      <a:shade val="25000"/>
                      <a:alpha val="25000"/>
                    </a:schemeClr>
                  </a:solidFill>
                  <a:prstDash val="solid"/>
                  <a:round/>
                </a:ln>
                <a:solidFill>
                  <a:srgbClr val="F9F9F9"/>
                </a:solidFill>
                <a:effectLst>
                  <a:innerShdw blurRad="38100" dist="25400" dir="13500000">
                    <a:prstClr val="black">
                      <a:alpha val="70000"/>
                    </a:prstClr>
                  </a:innerShdw>
                </a:effectLst>
              </a:defRPr>
            </a:lvl1pPr>
          </a:lstStyle>
          <a:p>
            <a:r>
              <a:rPr kumimoji="0" lang="tr-TR"/>
              <a:t>Asıl başlık stili için tıklatın</a:t>
            </a:r>
            <a:endParaRPr kumimoji="0" lang="en-US"/>
          </a:p>
        </p:txBody>
      </p:sp>
      <p:sp>
        <p:nvSpPr>
          <p:cNvPr id="3" name="2 Metin Yer Tutucusu"/>
          <p:cNvSpPr>
            <a:spLocks noGrp="1"/>
          </p:cNvSpPr>
          <p:nvPr>
            <p:ph type="body" idx="1"/>
          </p:nvPr>
        </p:nvSpPr>
        <p:spPr>
          <a:xfrm>
            <a:off x="685800" y="4958864"/>
            <a:ext cx="7924800" cy="984736"/>
          </a:xfrm>
        </p:spPr>
        <p:txBody>
          <a:bodyPr anchor="t"/>
          <a:lstStyle>
            <a:lvl1pPr marL="0" indent="0">
              <a:buNone/>
              <a:defRPr sz="2000" spc="10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a:t>Asıl metin stillerini düzenlemek için tıklatın</a:t>
            </a:r>
          </a:p>
        </p:txBody>
      </p:sp>
      <p:cxnSp>
        <p:nvCxnSpPr>
          <p:cNvPr id="7" name="6 Düz Bağlayıcı"/>
          <p:cNvCxnSpPr/>
          <p:nvPr/>
        </p:nvCxnSpPr>
        <p:spPr>
          <a:xfrm>
            <a:off x="685800" y="4916992"/>
            <a:ext cx="7924800" cy="4301"/>
          </a:xfrm>
          <a:prstGeom prst="line">
            <a:avLst/>
          </a:prstGeom>
          <a:noFill/>
          <a:ln w="9525" cap="flat" cmpd="sng" algn="ctr">
            <a:solidFill>
              <a:srgbClr val="E9E9E8"/>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5" name="4 Veri Yer Tutucusu"/>
          <p:cNvSpPr>
            <a:spLocks noGrp="1"/>
          </p:cNvSpPr>
          <p:nvPr>
            <p:ph type="dt" sz="half" idx="10"/>
          </p:nvPr>
        </p:nvSpPr>
        <p:spPr/>
        <p:txBody>
          <a:bodyPr/>
          <a:lstStyle/>
          <a:p>
            <a:fld id="{D9F75050-0E15-4C5B-92B0-66D068882F1F}" type="datetimeFigureOut">
              <a:rPr lang="tr-TR" smtClean="0"/>
              <a:pPr/>
              <a:t>4.05.2020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2" name="1 Başlık"/>
          <p:cNvSpPr>
            <a:spLocks noGrp="1"/>
          </p:cNvSpPr>
          <p:nvPr>
            <p:ph type="title"/>
          </p:nvPr>
        </p:nvSpPr>
        <p:spPr/>
        <p:txBody>
          <a:bodyPr/>
          <a:lstStyle/>
          <a:p>
            <a:r>
              <a:rPr kumimoji="0" lang="tr-TR"/>
              <a:t>Asıl başlık stili için tıklatın</a:t>
            </a:r>
            <a:endParaRPr kumimoji="0" lang="en-US"/>
          </a:p>
        </p:txBody>
      </p:sp>
      <p:sp>
        <p:nvSpPr>
          <p:cNvPr id="11" name="10 İçerik Yer Tutucusu"/>
          <p:cNvSpPr>
            <a:spLocks noGrp="1"/>
          </p:cNvSpPr>
          <p:nvPr>
            <p:ph sz="half" idx="1"/>
          </p:nvPr>
        </p:nvSpPr>
        <p:spPr>
          <a:xfrm>
            <a:off x="457200" y="1524000"/>
            <a:ext cx="4059936" cy="4572000"/>
          </a:xfrm>
        </p:spPr>
        <p:txBody>
          <a:bodyPr/>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13" name="12 İçerik Yer Tutucusu"/>
          <p:cNvSpPr>
            <a:spLocks noGrp="1"/>
          </p:cNvSpPr>
          <p:nvPr>
            <p:ph sz="half" idx="2"/>
          </p:nvPr>
        </p:nvSpPr>
        <p:spPr>
          <a:xfrm>
            <a:off x="4648200" y="1524000"/>
            <a:ext cx="4059936" cy="4572000"/>
          </a:xfrm>
        </p:spPr>
        <p:txBody>
          <a:bodyPr/>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9" name="8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8" name="7 Altbilgi Yer Tutucusu"/>
          <p:cNvSpPr>
            <a:spLocks noGrp="1"/>
          </p:cNvSpPr>
          <p:nvPr>
            <p:ph type="ftr" sz="quarter" idx="11"/>
          </p:nvPr>
        </p:nvSpPr>
        <p:spPr/>
        <p:txBody>
          <a:bodyPr/>
          <a:lstStyle/>
          <a:p>
            <a:endParaRPr lang="tr-TR"/>
          </a:p>
        </p:txBody>
      </p:sp>
      <p:sp>
        <p:nvSpPr>
          <p:cNvPr id="7" name="6 Veri Yer Tutucusu"/>
          <p:cNvSpPr>
            <a:spLocks noGrp="1"/>
          </p:cNvSpPr>
          <p:nvPr>
            <p:ph type="dt" sz="half" idx="10"/>
          </p:nvPr>
        </p:nvSpPr>
        <p:spPr/>
        <p:txBody>
          <a:bodyPr/>
          <a:lstStyle/>
          <a:p>
            <a:fld id="{D9F75050-0E15-4C5B-92B0-66D068882F1F}" type="datetimeFigureOut">
              <a:rPr lang="tr-TR" smtClean="0"/>
              <a:pPr/>
              <a:t>4.05.2020</a:t>
            </a:fld>
            <a:endParaRPr lang="tr-TR"/>
          </a:p>
        </p:txBody>
      </p:sp>
      <p:sp>
        <p:nvSpPr>
          <p:cNvPr id="3" name="2 Metin Yer Tutucusu"/>
          <p:cNvSpPr>
            <a:spLocks noGrp="1"/>
          </p:cNvSpPr>
          <p:nvPr>
            <p:ph type="body" idx="1"/>
          </p:nvPr>
        </p:nvSpPr>
        <p:spPr>
          <a:xfrm>
            <a:off x="457200" y="1399593"/>
            <a:ext cx="4040188" cy="762000"/>
          </a:xfrm>
          <a:noFill/>
          <a:ln w="25400" cap="rnd" cmpd="sng" algn="ctr">
            <a:noFill/>
            <a:prstDash val="solid"/>
          </a:ln>
          <a:effectLst>
            <a:softEdge rad="63500"/>
          </a:effectLst>
          <a:sp3d prstMaterial="fla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tr-TR"/>
              <a:t>Asıl metin stillerini düzenlemek için tıklatın</a:t>
            </a:r>
          </a:p>
        </p:txBody>
      </p:sp>
      <p:sp>
        <p:nvSpPr>
          <p:cNvPr id="32" name="31 İçerik Yer Tutucusu"/>
          <p:cNvSpPr>
            <a:spLocks noGrp="1"/>
          </p:cNvSpPr>
          <p:nvPr>
            <p:ph sz="half" idx="2"/>
          </p:nvPr>
        </p:nvSpPr>
        <p:spPr>
          <a:xfrm>
            <a:off x="457200" y="2201896"/>
            <a:ext cx="4038600" cy="3913632"/>
          </a:xfrm>
        </p:spPr>
        <p:txBody>
          <a:bodyPr/>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34" name="33 İçerik Yer Tutucusu"/>
          <p:cNvSpPr>
            <a:spLocks noGrp="1"/>
          </p:cNvSpPr>
          <p:nvPr>
            <p:ph sz="quarter" idx="4"/>
          </p:nvPr>
        </p:nvSpPr>
        <p:spPr>
          <a:xfrm>
            <a:off x="4649788" y="2201896"/>
            <a:ext cx="4038600" cy="3913632"/>
          </a:xfrm>
        </p:spPr>
        <p:txBody>
          <a:bodyPr/>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2" name="1 Başlık"/>
          <p:cNvSpPr>
            <a:spLocks noGrp="1"/>
          </p:cNvSpPr>
          <p:nvPr>
            <p:ph type="title"/>
          </p:nvPr>
        </p:nvSpPr>
        <p:spPr>
          <a:xfrm>
            <a:off x="457200" y="155448"/>
            <a:ext cx="8229600" cy="1143000"/>
          </a:xfrm>
        </p:spPr>
        <p:txBody>
          <a:bodyPr anchor="b" anchorCtr="0"/>
          <a:lstStyle>
            <a:lvl1pPr>
              <a:defRPr/>
            </a:lvl1pPr>
          </a:lstStyle>
          <a:p>
            <a:r>
              <a:rPr kumimoji="0" lang="tr-TR"/>
              <a:t>Asıl başlık stili için tıklatın</a:t>
            </a:r>
            <a:endParaRPr kumimoji="0" lang="en-US"/>
          </a:p>
        </p:txBody>
      </p:sp>
      <p:sp>
        <p:nvSpPr>
          <p:cNvPr id="12" name="11 Metin Yer Tutucusu"/>
          <p:cNvSpPr>
            <a:spLocks noGrp="1"/>
          </p:cNvSpPr>
          <p:nvPr>
            <p:ph type="body" idx="3"/>
          </p:nvPr>
        </p:nvSpPr>
        <p:spPr>
          <a:xfrm>
            <a:off x="4648200" y="1399593"/>
            <a:ext cx="4040188" cy="762000"/>
          </a:xfrm>
          <a:noFill/>
          <a:ln w="25400" cap="rnd" cmpd="sng" algn="ctr">
            <a:noFill/>
            <a:prstDash val="solid"/>
          </a:ln>
          <a:effectLst>
            <a:softEdge rad="63500"/>
          </a:effectLs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baseline="0">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tr-TR"/>
              <a:t>Asıl metin stillerini düzenlemek için tıklatın</a:t>
            </a:r>
          </a:p>
        </p:txBody>
      </p:sp>
      <p:cxnSp>
        <p:nvCxnSpPr>
          <p:cNvPr id="10" name="9 Düz Bağlayıcı"/>
          <p:cNvCxnSpPr/>
          <p:nvPr/>
        </p:nvCxnSpPr>
        <p:spPr>
          <a:xfrm>
            <a:off x="562945"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7" name="16 Düz Bağlayıcı"/>
          <p:cNvCxnSpPr/>
          <p:nvPr/>
        </p:nvCxnSpPr>
        <p:spPr>
          <a:xfrm>
            <a:off x="4754880"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3" name="2 Veri Yer Tutucusu"/>
          <p:cNvSpPr>
            <a:spLocks noGrp="1"/>
          </p:cNvSpPr>
          <p:nvPr>
            <p:ph type="dt" sz="half" idx="10"/>
          </p:nvPr>
        </p:nvSpPr>
        <p:spPr/>
        <p:txBody>
          <a:bodyPr/>
          <a:lstStyle/>
          <a:p>
            <a:fld id="{D9F75050-0E15-4C5B-92B0-66D068882F1F}" type="datetimeFigureOut">
              <a:rPr lang="tr-TR" smtClean="0"/>
              <a:pPr/>
              <a:t>4.05.2020</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2" name="1 Başlık"/>
          <p:cNvSpPr>
            <a:spLocks noGrp="1"/>
          </p:cNvSpPr>
          <p:nvPr>
            <p:ph type="title"/>
          </p:nvPr>
        </p:nvSpPr>
        <p:spPr/>
        <p:txBody>
          <a:bodyPr/>
          <a:lstStyle/>
          <a:p>
            <a:r>
              <a:rPr kumimoji="0" lang="tr-TR"/>
              <a:t>Asıl başlık stili için tıklatın</a:t>
            </a:r>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9F75050-0E15-4C5B-92B0-66D068882F1F}" type="datetimeFigureOut">
              <a:rPr lang="tr-TR" smtClean="0"/>
              <a:pPr/>
              <a:t>4.05.2020</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29" name="28 İçerik Yer Tutucusu"/>
          <p:cNvSpPr>
            <a:spLocks noGrp="1"/>
          </p:cNvSpPr>
          <p:nvPr>
            <p:ph sz="quarter" idx="1"/>
          </p:nvPr>
        </p:nvSpPr>
        <p:spPr>
          <a:xfrm>
            <a:off x="457200" y="457200"/>
            <a:ext cx="6248400" cy="5715000"/>
          </a:xfrm>
        </p:spPr>
        <p:txBody>
          <a:bodyPr/>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3" name="2 Metin Yer Tutucusu"/>
          <p:cNvSpPr>
            <a:spLocks noGrp="1"/>
          </p:cNvSpPr>
          <p:nvPr>
            <p:ph type="body" idx="2"/>
          </p:nvPr>
        </p:nvSpPr>
        <p:spPr>
          <a:xfrm>
            <a:off x="6781800" y="1600200"/>
            <a:ext cx="1984248" cy="3733800"/>
          </a:xfrm>
        </p:spPr>
        <p:txBody>
          <a:bodyPr tIns="45720" bIns="45720" anchor="t" anchorCtr="0"/>
          <a:lstStyle>
            <a:lvl1pPr marL="0" indent="0">
              <a:lnSpc>
                <a:spcPct val="1250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tr-TR"/>
              <a:t>Asıl metin stillerini düzenlemek için tıklatın</a:t>
            </a:r>
          </a:p>
        </p:txBody>
      </p:sp>
      <p:sp>
        <p:nvSpPr>
          <p:cNvPr id="31" name="30 Başlık"/>
          <p:cNvSpPr>
            <a:spLocks noGrp="1"/>
          </p:cNvSpPr>
          <p:nvPr>
            <p:ph type="title"/>
          </p:nvPr>
        </p:nvSpPr>
        <p:spPr>
          <a:xfrm>
            <a:off x="6781800" y="457200"/>
            <a:ext cx="1981200" cy="10668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tr-TR"/>
              <a:t>Asıl başlık stili için tıklatın</a:t>
            </a:r>
            <a:endParaRPr kumimoji="0" lang="en-US"/>
          </a:p>
        </p:txBody>
      </p:sp>
      <p:sp>
        <p:nvSpPr>
          <p:cNvPr id="8" name="7 Veri Yer Tutucusu"/>
          <p:cNvSpPr>
            <a:spLocks noGrp="1"/>
          </p:cNvSpPr>
          <p:nvPr>
            <p:ph type="dt" sz="half" idx="14"/>
          </p:nvPr>
        </p:nvSpPr>
        <p:spPr/>
        <p:txBody>
          <a:bodyPr/>
          <a:lstStyle/>
          <a:p>
            <a:fld id="{D9F75050-0E15-4C5B-92B0-66D068882F1F}" type="datetimeFigureOut">
              <a:rPr lang="tr-TR" smtClean="0"/>
              <a:pPr/>
              <a:t>4.05.2020</a:t>
            </a:fld>
            <a:endParaRPr lang="tr-TR"/>
          </a:p>
        </p:txBody>
      </p:sp>
      <p:sp>
        <p:nvSpPr>
          <p:cNvPr id="9" name="8 Slayt Numarası Yer Tutucusu"/>
          <p:cNvSpPr>
            <a:spLocks noGrp="1"/>
          </p:cNvSpPr>
          <p:nvPr>
            <p:ph type="sldNum" sz="quarter" idx="15"/>
          </p:nvPr>
        </p:nvSpPr>
        <p:spPr/>
        <p:txBody>
          <a:bodyPr/>
          <a:lstStyle/>
          <a:p>
            <a:fld id="{B1DEFA8C-F947-479F-BE07-76B6B3F80BF1}" type="slidenum">
              <a:rPr lang="tr-TR" smtClean="0"/>
              <a:pPr/>
              <a:t>‹#›</a:t>
            </a:fld>
            <a:endParaRPr lang="tr-TR"/>
          </a:p>
        </p:txBody>
      </p:sp>
      <p:sp>
        <p:nvSpPr>
          <p:cNvPr id="10" name="9 Altbilgi Yer Tutucusu"/>
          <p:cNvSpPr>
            <a:spLocks noGrp="1"/>
          </p:cNvSpPr>
          <p:nvPr>
            <p:ph type="ftr" sz="quarter" idx="16"/>
          </p:nvPr>
        </p:nvSpPr>
        <p:spPr/>
        <p:txBody>
          <a:bodyPr/>
          <a:lstStyle/>
          <a:p>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6629400" y="457200"/>
            <a:ext cx="2057400" cy="10668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tr-TR"/>
              <a:t>Asıl başlık stili için tıklatın</a:t>
            </a:r>
            <a:endParaRPr kumimoji="0" lang="en-US"/>
          </a:p>
        </p:txBody>
      </p:sp>
      <p:sp>
        <p:nvSpPr>
          <p:cNvPr id="3" name="2 Resim Yer Tutucusu"/>
          <p:cNvSpPr>
            <a:spLocks noGrp="1"/>
          </p:cNvSpPr>
          <p:nvPr>
            <p:ph type="pic" idx="1"/>
          </p:nvPr>
        </p:nvSpPr>
        <p:spPr>
          <a:xfrm>
            <a:off x="457200" y="457200"/>
            <a:ext cx="6019800" cy="5562600"/>
          </a:xfrm>
          <a:solidFill>
            <a:schemeClr val="tx2">
              <a:tint val="40000"/>
            </a:schemeClr>
          </a:solidFill>
          <a:effectLst>
            <a:outerShdw blurRad="88900" sx="103000" sy="103000" algn="ctr" rotWithShape="0">
              <a:prstClr val="black">
                <a:alpha val="32000"/>
              </a:prstClr>
            </a:outerShdw>
            <a:softEdge rad="127000"/>
          </a:effectLst>
        </p:spPr>
        <p:txBody>
          <a:bodyPr/>
          <a:lstStyle>
            <a:lvl1pPr marL="0" indent="0">
              <a:buNone/>
              <a:defRPr sz="3200">
                <a:solidFill>
                  <a:schemeClr val="bg1"/>
                </a:solidFill>
              </a:defRPr>
            </a:lvl1pPr>
          </a:lstStyle>
          <a:p>
            <a:r>
              <a:rPr kumimoji="0" lang="tr-TR"/>
              <a:t>Resim eklemek için simgeyi tıklatın</a:t>
            </a:r>
            <a:endParaRPr kumimoji="0" lang="en-US"/>
          </a:p>
        </p:txBody>
      </p:sp>
      <p:sp>
        <p:nvSpPr>
          <p:cNvPr id="4" name="3 Metin Yer Tutucusu"/>
          <p:cNvSpPr>
            <a:spLocks noGrp="1"/>
          </p:cNvSpPr>
          <p:nvPr>
            <p:ph type="body" sz="half" idx="2"/>
          </p:nvPr>
        </p:nvSpPr>
        <p:spPr>
          <a:xfrm>
            <a:off x="6629400" y="1600200"/>
            <a:ext cx="2057400" cy="4419600"/>
          </a:xfrm>
        </p:spPr>
        <p:txBody>
          <a:bodyPr anchor="t" anchorCtr="0"/>
          <a:lstStyle>
            <a:lvl1pPr marL="0" indent="0">
              <a:lnSpc>
                <a:spcPct val="125000"/>
              </a:lnSpc>
              <a:spcAft>
                <a:spcPts val="1000"/>
              </a:spcAft>
              <a:buFontTx/>
              <a:buNone/>
              <a:defRPr sz="1600" b="0">
                <a:solidFill>
                  <a:schemeClr val="tx2"/>
                </a:solidFill>
              </a:defRPr>
            </a:lvl1pPr>
            <a:lvl2pPr>
              <a:defRPr sz="1200"/>
            </a:lvl2pPr>
            <a:lvl3pPr>
              <a:defRPr sz="1000"/>
            </a:lvl3pPr>
            <a:lvl4pPr>
              <a:defRPr sz="900"/>
            </a:lvl4pPr>
            <a:lvl5pPr>
              <a:defRPr sz="900"/>
            </a:lvl5pPr>
          </a:lstStyle>
          <a:p>
            <a:pPr lvl="0" eaLnBrk="1" latinLnBrk="0" hangingPunct="1"/>
            <a:r>
              <a:rPr kumimoji="0" lang="tr-TR"/>
              <a:t>Asıl metin stillerini düzenlemek için tıklatın</a:t>
            </a:r>
          </a:p>
        </p:txBody>
      </p:sp>
      <p:sp>
        <p:nvSpPr>
          <p:cNvPr id="8" name="7 Veri Yer Tutucusu"/>
          <p:cNvSpPr>
            <a:spLocks noGrp="1"/>
          </p:cNvSpPr>
          <p:nvPr>
            <p:ph type="dt" sz="half" idx="10"/>
          </p:nvPr>
        </p:nvSpPr>
        <p:spPr/>
        <p:txBody>
          <a:bodyPr/>
          <a:lstStyle/>
          <a:p>
            <a:fld id="{D9F75050-0E15-4C5B-92B0-66D068882F1F}" type="datetimeFigureOut">
              <a:rPr lang="tr-TR" smtClean="0"/>
              <a:pPr/>
              <a:t>4.05.2020</a:t>
            </a:fld>
            <a:endParaRPr lang="tr-TR"/>
          </a:p>
        </p:txBody>
      </p:sp>
      <p:sp>
        <p:nvSpPr>
          <p:cNvPr id="9" name="8 Slayt Numarası Yer Tutucusu"/>
          <p:cNvSpPr>
            <a:spLocks noGrp="1"/>
          </p:cNvSpPr>
          <p:nvPr>
            <p:ph type="sldNum" sz="quarter" idx="11"/>
          </p:nvPr>
        </p:nvSpPr>
        <p:spPr/>
        <p:txBody>
          <a:bodyPr/>
          <a:lstStyle/>
          <a:p>
            <a:fld id="{B1DEFA8C-F947-479F-BE07-76B6B3F80BF1}" type="slidenum">
              <a:rPr lang="tr-TR" smtClean="0"/>
              <a:pPr/>
              <a:t>‹#›</a:t>
            </a:fld>
            <a:endParaRPr lang="tr-TR"/>
          </a:p>
        </p:txBody>
      </p:sp>
      <p:sp>
        <p:nvSpPr>
          <p:cNvPr id="10" name="9 Altbilgi Yer Tutucusu"/>
          <p:cNvSpPr>
            <a:spLocks noGrp="1"/>
          </p:cNvSpPr>
          <p:nvPr>
            <p:ph type="ftr" sz="quarter" idx="12"/>
          </p:nvPr>
        </p:nvSpPr>
        <p:spPr/>
        <p:txBody>
          <a:bodyPr/>
          <a:lstStyle/>
          <a:p>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9" name="8 Metin Yer Tutucusu"/>
          <p:cNvSpPr>
            <a:spLocks noGrp="1"/>
          </p:cNvSpPr>
          <p:nvPr>
            <p:ph type="body" idx="1"/>
          </p:nvPr>
        </p:nvSpPr>
        <p:spPr>
          <a:xfrm>
            <a:off x="457200" y="1447800"/>
            <a:ext cx="8229600" cy="4678363"/>
          </a:xfrm>
          <a:prstGeom prst="rect">
            <a:avLst/>
          </a:prstGeom>
        </p:spPr>
        <p:txBody>
          <a:bodyPr vert="horz">
            <a:normAutofit/>
          </a:bodyPr>
          <a:lstStyle/>
          <a:p>
            <a:pPr lvl="0" eaLnBrk="1" latinLnBrk="0" hangingPunct="1"/>
            <a:r>
              <a:rPr kumimoji="0" lang="tr-TR"/>
              <a:t>Asıl metin stillerini düzenlemek için tıklatın</a:t>
            </a:r>
          </a:p>
          <a:p>
            <a:pPr lvl="1" eaLnBrk="1" latinLnBrk="0" hangingPunct="1"/>
            <a:r>
              <a:rPr kumimoji="0" lang="tr-TR"/>
              <a:t>İkinci düzey</a:t>
            </a:r>
          </a:p>
          <a:p>
            <a:pPr lvl="2" eaLnBrk="1" latinLnBrk="0" hangingPunct="1"/>
            <a:r>
              <a:rPr kumimoji="0" lang="tr-TR"/>
              <a:t>Üçüncü düzey</a:t>
            </a:r>
          </a:p>
          <a:p>
            <a:pPr lvl="3" eaLnBrk="1" latinLnBrk="0" hangingPunct="1"/>
            <a:r>
              <a:rPr kumimoji="0" lang="tr-TR"/>
              <a:t>Dördüncü düzey</a:t>
            </a:r>
          </a:p>
          <a:p>
            <a:pPr lvl="4" eaLnBrk="1" latinLnBrk="0" hangingPunct="1"/>
            <a:r>
              <a:rPr kumimoji="0" lang="tr-TR"/>
              <a:t>Beşinci düzey</a:t>
            </a:r>
            <a:endParaRPr kumimoji="0" lang="en-US"/>
          </a:p>
        </p:txBody>
      </p:sp>
      <p:sp>
        <p:nvSpPr>
          <p:cNvPr id="24" name="23 Veri Yer Tutucusu"/>
          <p:cNvSpPr>
            <a:spLocks noGrp="1"/>
          </p:cNvSpPr>
          <p:nvPr>
            <p:ph type="dt" sz="half" idx="2"/>
          </p:nvPr>
        </p:nvSpPr>
        <p:spPr>
          <a:xfrm>
            <a:off x="5791200" y="6203667"/>
            <a:ext cx="2590800" cy="384048"/>
          </a:xfrm>
          <a:prstGeom prst="rect">
            <a:avLst/>
          </a:prstGeom>
        </p:spPr>
        <p:txBody>
          <a:bodyPr vert="horz" anchor="ctr" anchorCtr="0"/>
          <a:lstStyle>
            <a:lvl1pPr algn="l" eaLnBrk="1" latinLnBrk="0" hangingPunct="1">
              <a:defRPr kumimoji="0" sz="1200">
                <a:solidFill>
                  <a:schemeClr val="tx2"/>
                </a:solidFill>
              </a:defRPr>
            </a:lvl1pPr>
          </a:lstStyle>
          <a:p>
            <a:fld id="{D9F75050-0E15-4C5B-92B0-66D068882F1F}" type="datetimeFigureOut">
              <a:rPr lang="tr-TR" smtClean="0"/>
              <a:pPr/>
              <a:t>4.05.2020</a:t>
            </a:fld>
            <a:endParaRPr lang="tr-TR"/>
          </a:p>
        </p:txBody>
      </p:sp>
      <p:sp>
        <p:nvSpPr>
          <p:cNvPr id="10" name="9 Altbilgi Yer Tutucusu"/>
          <p:cNvSpPr>
            <a:spLocks noGrp="1"/>
          </p:cNvSpPr>
          <p:nvPr>
            <p:ph type="ftr" sz="quarter" idx="3"/>
          </p:nvPr>
        </p:nvSpPr>
        <p:spPr>
          <a:xfrm>
            <a:off x="2133600" y="6203667"/>
            <a:ext cx="3581400" cy="384048"/>
          </a:xfrm>
          <a:prstGeom prst="rect">
            <a:avLst/>
          </a:prstGeom>
        </p:spPr>
        <p:txBody>
          <a:bodyPr vert="horz" anchor="ctr" anchorCtr="0"/>
          <a:lstStyle>
            <a:lvl1pPr algn="r" eaLnBrk="1" latinLnBrk="0" hangingPunct="1">
              <a:defRPr kumimoji="0" sz="1200">
                <a:solidFill>
                  <a:schemeClr val="tx2"/>
                </a:solidFill>
              </a:defRPr>
            </a:lvl1pPr>
          </a:lstStyle>
          <a:p>
            <a:endParaRPr lang="tr-TR"/>
          </a:p>
        </p:txBody>
      </p:sp>
      <p:sp>
        <p:nvSpPr>
          <p:cNvPr id="22" name="21 Slayt Numarası Yer Tutucusu"/>
          <p:cNvSpPr>
            <a:spLocks noGrp="1"/>
          </p:cNvSpPr>
          <p:nvPr>
            <p:ph type="sldNum" sz="quarter" idx="4"/>
          </p:nvPr>
        </p:nvSpPr>
        <p:spPr>
          <a:xfrm>
            <a:off x="8410575" y="6181531"/>
            <a:ext cx="609600" cy="457200"/>
          </a:xfrm>
          <a:prstGeom prst="rect">
            <a:avLst/>
          </a:prstGeom>
          <a:noFill/>
        </p:spPr>
        <p:txBody>
          <a:bodyPr vert="horz" lIns="0" tIns="0" rIns="0" bIns="0" anchor="ctr" anchorCtr="0">
            <a:noAutofit/>
          </a:bodyPr>
          <a:lstStyle>
            <a:lvl1pPr algn="ctr" eaLnBrk="1" latinLnBrk="0" hangingPunct="1">
              <a:defRPr kumimoji="0" sz="1600" baseline="0">
                <a:solidFill>
                  <a:schemeClr val="tx2"/>
                </a:solidFill>
              </a:defRPr>
            </a:lvl1pPr>
          </a:lstStyle>
          <a:p>
            <a:fld id="{B1DEFA8C-F947-479F-BE07-76B6B3F80BF1}" type="slidenum">
              <a:rPr lang="tr-TR" smtClean="0"/>
              <a:pPr/>
              <a:t>‹#›</a:t>
            </a:fld>
            <a:endParaRPr lang="tr-TR"/>
          </a:p>
        </p:txBody>
      </p:sp>
      <p:sp>
        <p:nvSpPr>
          <p:cNvPr id="5" name="4 Başlık Yer Tutucusu"/>
          <p:cNvSpPr>
            <a:spLocks noGrp="1"/>
          </p:cNvSpPr>
          <p:nvPr>
            <p:ph type="title"/>
          </p:nvPr>
        </p:nvSpPr>
        <p:spPr>
          <a:xfrm>
            <a:off x="457200" y="152400"/>
            <a:ext cx="8229600" cy="1219200"/>
          </a:xfrm>
          <a:prstGeom prst="rect">
            <a:avLst/>
          </a:prstGeom>
          <a:ln w="6350" cap="rnd">
            <a:noFill/>
          </a:ln>
        </p:spPr>
        <p:txBody>
          <a:bodyPr vert="horz" anchor="b" anchorCtr="0">
            <a:normAutofit/>
          </a:bodyPr>
          <a:lstStyle/>
          <a:p>
            <a:r>
              <a:rPr kumimoji="0" lang="tr-TR"/>
              <a:t>Asıl başlık stili için tıklatın</a:t>
            </a:r>
            <a:endParaRPr kumimoji="0" lang="en-US"/>
          </a:p>
        </p:txBody>
      </p:sp>
    </p:spTree>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0" eaLnBrk="1" latinLnBrk="0" hangingPunct="1">
        <a:spcBef>
          <a:spcPct val="0"/>
        </a:spcBef>
        <a:buNone/>
        <a:defRPr kumimoji="0" lang="en-US" sz="4200" b="0" kern="1200" spc="-100" baseline="0" dirty="0">
          <a:ln w="3200">
            <a:solidFill>
              <a:schemeClr val="bg2">
                <a:shade val="75000"/>
                <a:alpha val="25000"/>
              </a:schemeClr>
            </a:solidFill>
            <a:prstDash val="solid"/>
            <a:round/>
          </a:ln>
          <a:solidFill>
            <a:srgbClr val="F9F9F9"/>
          </a:solidFill>
          <a:effectLst>
            <a:innerShdw blurRad="50800" dist="25400" dir="13500000">
              <a:prstClr val="black">
                <a:alpha val="70000"/>
              </a:prstClr>
            </a:innerShdw>
          </a:effectLst>
          <a:latin typeface="+mj-lt"/>
          <a:ea typeface="+mj-ea"/>
          <a:cs typeface="+mj-cs"/>
        </a:defRPr>
      </a:lvl1pPr>
    </p:titleStyle>
    <p:bodyStyle>
      <a:lvl1pPr marL="274320" indent="-274320" algn="l" rtl="0" eaLnBrk="1" latinLnBrk="0" hangingPunct="1">
        <a:spcBef>
          <a:spcPts val="600"/>
        </a:spcBef>
        <a:buClr>
          <a:schemeClr val="accent2"/>
        </a:buClr>
        <a:buSzPct val="85000"/>
        <a:buFont typeface="Wingdings 2"/>
        <a:buChar char=""/>
        <a:defRPr kumimoji="0" sz="2600" kern="1200">
          <a:solidFill>
            <a:schemeClr val="tx1"/>
          </a:solidFill>
          <a:latin typeface="+mn-lt"/>
          <a:ea typeface="+mn-ea"/>
          <a:cs typeface="+mn-cs"/>
        </a:defRPr>
      </a:lvl1pPr>
      <a:lvl2pPr marL="640080" indent="-274320" algn="l" rtl="0" eaLnBrk="1" latinLnBrk="0" hangingPunct="1">
        <a:spcBef>
          <a:spcPts val="300"/>
        </a:spcBef>
        <a:buClr>
          <a:schemeClr val="accent2">
            <a:shade val="75000"/>
          </a:schemeClr>
        </a:buClr>
        <a:buSzPct val="85000"/>
        <a:buFont typeface="Wingdings 2"/>
        <a:buChar char=""/>
        <a:defRPr kumimoji="0" sz="2400" kern="1200">
          <a:solidFill>
            <a:schemeClr val="tx2"/>
          </a:solidFill>
          <a:latin typeface="+mn-lt"/>
          <a:ea typeface="+mn-ea"/>
          <a:cs typeface="+mn-cs"/>
        </a:defRPr>
      </a:lvl2pPr>
      <a:lvl3pPr marL="1005840" indent="-228600" algn="l" rtl="0" eaLnBrk="1" latinLnBrk="0" hangingPunct="1">
        <a:spcBef>
          <a:spcPts val="300"/>
        </a:spcBef>
        <a:buClr>
          <a:schemeClr val="accent2">
            <a:shade val="50000"/>
          </a:schemeClr>
        </a:buClr>
        <a:buSzPct val="85000"/>
        <a:buFont typeface="Wingdings 2"/>
        <a:buChar char=""/>
        <a:defRPr kumimoji="0" sz="2100" kern="1200">
          <a:solidFill>
            <a:schemeClr val="tx1"/>
          </a:solidFill>
          <a:latin typeface="+mn-lt"/>
          <a:ea typeface="+mn-ea"/>
          <a:cs typeface="+mn-cs"/>
        </a:defRPr>
      </a:lvl3pPr>
      <a:lvl4pPr marL="1280160" indent="-228600" algn="l" rtl="0" eaLnBrk="1" latinLnBrk="0" hangingPunct="1">
        <a:spcBef>
          <a:spcPts val="300"/>
        </a:spcBef>
        <a:buClr>
          <a:schemeClr val="accent2">
            <a:shade val="75000"/>
          </a:schemeClr>
        </a:buClr>
        <a:buSzPct val="85000"/>
        <a:buFont typeface="Wingdings 2" pitchFamily="18" charset="2"/>
        <a:buChar char=""/>
        <a:defRPr kumimoji="0" sz="1900" kern="1200">
          <a:solidFill>
            <a:schemeClr val="tx1"/>
          </a:solidFill>
          <a:latin typeface="+mn-lt"/>
          <a:ea typeface="+mn-ea"/>
          <a:cs typeface="+mn-cs"/>
        </a:defRPr>
      </a:lvl4pPr>
      <a:lvl5pPr marL="1554480" indent="-228600" algn="l" rtl="0" eaLnBrk="1" latinLnBrk="0" hangingPunct="1">
        <a:spcBef>
          <a:spcPts val="340"/>
        </a:spcBef>
        <a:buClr>
          <a:schemeClr val="accent2">
            <a:shade val="75000"/>
          </a:schemeClr>
        </a:buClr>
        <a:buSzPct val="85000"/>
        <a:buFont typeface="Wingdings 2" pitchFamily="18" charset="2"/>
        <a:buChar char=""/>
        <a:defRPr kumimoji="0" sz="1600" kern="1200">
          <a:solidFill>
            <a:schemeClr val="tx1"/>
          </a:solidFill>
          <a:latin typeface="+mn-lt"/>
          <a:ea typeface="+mn-ea"/>
          <a:cs typeface="+mn-cs"/>
        </a:defRPr>
      </a:lvl5pPr>
      <a:lvl6pPr marL="1828800" indent="-228600" algn="l" rtl="0" eaLnBrk="1" latinLnBrk="0" hangingPunct="1">
        <a:spcBef>
          <a:spcPts val="340"/>
        </a:spcBef>
        <a:buClr>
          <a:schemeClr val="accent2">
            <a:shade val="75000"/>
          </a:schemeClr>
        </a:buClr>
        <a:buSzPct val="85000"/>
        <a:buFont typeface="Wingdings 2" pitchFamily="18" charset="2"/>
        <a:buChar char="?"/>
        <a:defRPr kumimoji="0" sz="1700" kern="1200">
          <a:solidFill>
            <a:schemeClr val="tx1"/>
          </a:solidFill>
          <a:latin typeface="+mn-lt"/>
          <a:ea typeface="+mn-ea"/>
          <a:cs typeface="+mn-cs"/>
        </a:defRPr>
      </a:lvl6pPr>
      <a:lvl7pPr marL="2011680" indent="-182880" algn="l" rtl="0" eaLnBrk="1" latinLnBrk="0" hangingPunct="1">
        <a:spcBef>
          <a:spcPts val="340"/>
        </a:spcBef>
        <a:buClr>
          <a:schemeClr val="accent2">
            <a:shade val="75000"/>
          </a:schemeClr>
        </a:buClr>
        <a:buSzPct val="85000"/>
        <a:buFont typeface="Wingdings 2" pitchFamily="18" charset="2"/>
        <a:buChar char="?"/>
        <a:defRPr kumimoji="0" sz="1600" kern="1200" baseline="0">
          <a:solidFill>
            <a:schemeClr val="tx1"/>
          </a:solidFill>
          <a:latin typeface="+mn-lt"/>
          <a:ea typeface="+mn-ea"/>
          <a:cs typeface="+mn-cs"/>
        </a:defRPr>
      </a:lvl7pPr>
      <a:lvl8pPr marL="228600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8pPr>
      <a:lvl9pPr marL="256032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395536" y="2564904"/>
            <a:ext cx="8229600" cy="1219200"/>
          </a:xfrm>
        </p:spPr>
        <p:txBody>
          <a:bodyPr/>
          <a:lstStyle/>
          <a:p>
            <a:pPr algn="ctr"/>
            <a:r>
              <a:rPr lang="tr-TR" sz="3200" b="1" dirty="0">
                <a:solidFill>
                  <a:srgbClr val="C00000"/>
                </a:solidFill>
              </a:rPr>
              <a:t>OKUL ÖNCESİ EĞİTİM ROGRAMLARI-I</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a:xfrm>
            <a:off x="2123728" y="2060848"/>
            <a:ext cx="6563072" cy="4035152"/>
          </a:xfrm>
        </p:spPr>
        <p:txBody>
          <a:bodyPr/>
          <a:lstStyle/>
          <a:p>
            <a:pPr>
              <a:buFont typeface="Wingdings" pitchFamily="2" charset="2"/>
              <a:buChar char="Ø"/>
            </a:pPr>
            <a:r>
              <a:rPr lang="tr-TR" dirty="0">
                <a:solidFill>
                  <a:srgbClr val="FFFFFF"/>
                </a:solidFill>
              </a:rPr>
              <a:t>Kazanım ve göstergeler</a:t>
            </a:r>
          </a:p>
          <a:p>
            <a:pPr>
              <a:buFont typeface="Wingdings" pitchFamily="2" charset="2"/>
              <a:buChar char="Ø"/>
            </a:pPr>
            <a:r>
              <a:rPr lang="tr-TR" dirty="0">
                <a:solidFill>
                  <a:srgbClr val="FFFFFF"/>
                </a:solidFill>
              </a:rPr>
              <a:t>Kavramlar</a:t>
            </a:r>
          </a:p>
          <a:p>
            <a:pPr>
              <a:buFont typeface="Wingdings" pitchFamily="2" charset="2"/>
              <a:buChar char="Ø"/>
            </a:pPr>
            <a:r>
              <a:rPr lang="tr-TR" dirty="0">
                <a:solidFill>
                  <a:srgbClr val="FFFFFF"/>
                </a:solidFill>
              </a:rPr>
              <a:t>Alan gezileri</a:t>
            </a:r>
          </a:p>
          <a:p>
            <a:pPr>
              <a:buFont typeface="Wingdings" pitchFamily="2" charset="2"/>
              <a:buChar char="Ø"/>
            </a:pPr>
            <a:r>
              <a:rPr lang="tr-TR" dirty="0">
                <a:solidFill>
                  <a:srgbClr val="FFFFFF"/>
                </a:solidFill>
              </a:rPr>
              <a:t>Belirli gün ve haftalar</a:t>
            </a:r>
          </a:p>
          <a:p>
            <a:pPr>
              <a:buFont typeface="Wingdings" pitchFamily="2" charset="2"/>
              <a:buChar char="Ø"/>
            </a:pPr>
            <a:r>
              <a:rPr lang="tr-TR" dirty="0">
                <a:solidFill>
                  <a:srgbClr val="FFFFFF"/>
                </a:solidFill>
              </a:rPr>
              <a:t>Aile katılımı</a:t>
            </a:r>
          </a:p>
          <a:p>
            <a:pPr>
              <a:buFont typeface="Wingdings" pitchFamily="2" charset="2"/>
              <a:buChar char="Ø"/>
            </a:pPr>
            <a:r>
              <a:rPr lang="tr-TR" dirty="0">
                <a:solidFill>
                  <a:srgbClr val="FFFFFF"/>
                </a:solidFill>
              </a:rPr>
              <a:t>Değerlendirme</a:t>
            </a:r>
          </a:p>
          <a:p>
            <a:endParaRPr lang="tr-TR" dirty="0">
              <a:solidFill>
                <a:srgbClr val="FFFFFF"/>
              </a:solidFill>
            </a:endParaRPr>
          </a:p>
          <a:p>
            <a:endParaRPr lang="tr-TR" dirty="0">
              <a:solidFill>
                <a:srgbClr val="FFFFFF"/>
              </a:solidFill>
            </a:endParaRPr>
          </a:p>
          <a:p>
            <a:endParaRPr lang="tr-TR" dirty="0">
              <a:solidFill>
                <a:srgbClr val="FFFFFF"/>
              </a:solidFill>
            </a:endParaRPr>
          </a:p>
        </p:txBody>
      </p:sp>
      <p:sp>
        <p:nvSpPr>
          <p:cNvPr id="3" name="2 Slayt Numarası Yer Tutucusu"/>
          <p:cNvSpPr>
            <a:spLocks noGrp="1"/>
          </p:cNvSpPr>
          <p:nvPr>
            <p:ph type="sldNum" sz="quarter" idx="15"/>
          </p:nvPr>
        </p:nvSpPr>
        <p:spPr/>
        <p:txBody>
          <a:bodyPr/>
          <a:lstStyle/>
          <a:p>
            <a:fld id="{B1DEFA8C-F947-479F-BE07-76B6B3F80BF1}" type="slidenum">
              <a:rPr lang="tr-TR" smtClean="0"/>
              <a:pPr/>
              <a:t>2</a:t>
            </a:fld>
            <a:endParaRPr lang="tr-TR"/>
          </a:p>
        </p:txBody>
      </p:sp>
      <p:sp>
        <p:nvSpPr>
          <p:cNvPr id="5" name="4 Başlık"/>
          <p:cNvSpPr>
            <a:spLocks noGrp="1"/>
          </p:cNvSpPr>
          <p:nvPr>
            <p:ph type="title"/>
          </p:nvPr>
        </p:nvSpPr>
        <p:spPr/>
        <p:txBody>
          <a:bodyPr/>
          <a:lstStyle/>
          <a:p>
            <a:pPr algn="ctr"/>
            <a:r>
              <a:rPr lang="tr-TR" dirty="0">
                <a:solidFill>
                  <a:srgbClr val="C00000"/>
                </a:solidFill>
              </a:rPr>
              <a:t>AYLIK PLAN</a:t>
            </a:r>
          </a:p>
        </p:txBody>
      </p:sp>
    </p:spTree>
    <p:extLst>
      <p:ext uri="{BB962C8B-B14F-4D97-AF65-F5344CB8AC3E}">
        <p14:creationId xmlns:p14="http://schemas.microsoft.com/office/powerpoint/2010/main" val="15260999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4 İçerik Yer Tutucusu"/>
          <p:cNvGraphicFramePr>
            <a:graphicFrameLocks noGrp="1"/>
          </p:cNvGraphicFramePr>
          <p:nvPr>
            <p:ph idx="1"/>
          </p:nvPr>
        </p:nvGraphicFramePr>
        <p:xfrm>
          <a:off x="457200" y="1524000"/>
          <a:ext cx="8229600" cy="4828032"/>
        </p:xfrm>
        <a:graphic>
          <a:graphicData uri="http://schemas.openxmlformats.org/drawingml/2006/table">
            <a:tbl>
              <a:tblPr firstRow="1" bandRow="1">
                <a:tableStyleId>{5C22544A-7EE6-4342-B048-85BDC9FD1C3A}</a:tableStyleId>
              </a:tblPr>
              <a:tblGrid>
                <a:gridCol w="2057400">
                  <a:extLst>
                    <a:ext uri="{9D8B030D-6E8A-4147-A177-3AD203B41FA5}">
                      <a16:colId xmlns:a16="http://schemas.microsoft.com/office/drawing/2014/main" val="20000"/>
                    </a:ext>
                  </a:extLst>
                </a:gridCol>
                <a:gridCol w="2057400">
                  <a:extLst>
                    <a:ext uri="{9D8B030D-6E8A-4147-A177-3AD203B41FA5}">
                      <a16:colId xmlns:a16="http://schemas.microsoft.com/office/drawing/2014/main" val="20001"/>
                    </a:ext>
                  </a:extLst>
                </a:gridCol>
                <a:gridCol w="2057400">
                  <a:extLst>
                    <a:ext uri="{9D8B030D-6E8A-4147-A177-3AD203B41FA5}">
                      <a16:colId xmlns:a16="http://schemas.microsoft.com/office/drawing/2014/main" val="20002"/>
                    </a:ext>
                  </a:extLst>
                </a:gridCol>
                <a:gridCol w="2057400">
                  <a:extLst>
                    <a:ext uri="{9D8B030D-6E8A-4147-A177-3AD203B41FA5}">
                      <a16:colId xmlns:a16="http://schemas.microsoft.com/office/drawing/2014/main" val="20003"/>
                    </a:ext>
                  </a:extLst>
                </a:gridCol>
              </a:tblGrid>
              <a:tr h="370840">
                <a:tc>
                  <a:txBody>
                    <a:bodyPr/>
                    <a:lstStyle/>
                    <a:p>
                      <a:pPr algn="ctr">
                        <a:lnSpc>
                          <a:spcPct val="115000"/>
                        </a:lnSpc>
                        <a:spcAft>
                          <a:spcPts val="0"/>
                        </a:spcAft>
                      </a:pPr>
                      <a:r>
                        <a:rPr lang="tr-TR" sz="1100" b="1" dirty="0">
                          <a:latin typeface="Times New Roman"/>
                          <a:ea typeface="Calibri"/>
                          <a:cs typeface="Times New Roman"/>
                        </a:rPr>
                        <a:t>Aylık Eğitim Planı Formatı </a:t>
                      </a:r>
                      <a:r>
                        <a:rPr lang="tr-TR" sz="1100" dirty="0">
                          <a:latin typeface="Times New Roman"/>
                          <a:ea typeface="Calibri"/>
                          <a:cs typeface="Times New Roman"/>
                        </a:rPr>
                        <a:t> (MEB, 2013)</a:t>
                      </a:r>
                      <a:endParaRPr lang="tr-TR" sz="1100" dirty="0">
                        <a:latin typeface="Calibri"/>
                        <a:ea typeface="Calibri"/>
                        <a:cs typeface="Times New Roman"/>
                      </a:endParaRPr>
                    </a:p>
                    <a:p>
                      <a:pPr>
                        <a:lnSpc>
                          <a:spcPct val="115000"/>
                        </a:lnSpc>
                        <a:spcAft>
                          <a:spcPts val="0"/>
                        </a:spcAft>
                      </a:pPr>
                      <a:r>
                        <a:rPr lang="tr-TR" sz="1000" dirty="0">
                          <a:latin typeface="Times New Roman"/>
                          <a:ea typeface="Calibri"/>
                          <a:cs typeface="Times New Roman"/>
                        </a:rPr>
                        <a:t>Okul Adı                           : ………. </a:t>
                      </a:r>
                      <a:endParaRPr lang="tr-TR" sz="1100" dirty="0">
                        <a:latin typeface="Calibri"/>
                        <a:ea typeface="Calibri"/>
                        <a:cs typeface="Times New Roman"/>
                      </a:endParaRPr>
                    </a:p>
                    <a:p>
                      <a:pPr>
                        <a:lnSpc>
                          <a:spcPct val="115000"/>
                        </a:lnSpc>
                        <a:spcAft>
                          <a:spcPts val="0"/>
                        </a:spcAft>
                      </a:pPr>
                      <a:r>
                        <a:rPr lang="tr-TR" sz="1000" dirty="0">
                          <a:latin typeface="Times New Roman"/>
                          <a:ea typeface="Calibri"/>
                          <a:cs typeface="Times New Roman"/>
                        </a:rPr>
                        <a:t>Öğretmen Adı ve Soyadı  : ……….</a:t>
                      </a:r>
                      <a:endParaRPr lang="tr-TR" sz="1100" dirty="0">
                        <a:latin typeface="Calibri"/>
                        <a:ea typeface="Calibri"/>
                        <a:cs typeface="Times New Roman"/>
                      </a:endParaRPr>
                    </a:p>
                    <a:p>
                      <a:pPr>
                        <a:lnSpc>
                          <a:spcPct val="115000"/>
                        </a:lnSpc>
                        <a:spcAft>
                          <a:spcPts val="0"/>
                        </a:spcAft>
                      </a:pPr>
                      <a:r>
                        <a:rPr lang="tr-TR" sz="1000" dirty="0">
                          <a:latin typeface="Times New Roman"/>
                          <a:ea typeface="Calibri"/>
                          <a:cs typeface="Times New Roman"/>
                        </a:rPr>
                        <a:t>Tarih                                 :  …./…./……..</a:t>
                      </a:r>
                      <a:endParaRPr lang="tr-TR" sz="1100" dirty="0">
                        <a:latin typeface="Calibri"/>
                        <a:ea typeface="Calibri"/>
                        <a:cs typeface="Times New Roman"/>
                      </a:endParaRPr>
                    </a:p>
                    <a:p>
                      <a:pPr>
                        <a:lnSpc>
                          <a:spcPct val="115000"/>
                        </a:lnSpc>
                        <a:spcAft>
                          <a:spcPts val="0"/>
                        </a:spcAft>
                      </a:pPr>
                      <a:r>
                        <a:rPr lang="tr-TR" sz="1000" dirty="0">
                          <a:latin typeface="Times New Roman"/>
                          <a:ea typeface="Calibri"/>
                          <a:cs typeface="Times New Roman"/>
                        </a:rPr>
                        <a:t>Yaş Grubu (Ay)                : ……….</a:t>
                      </a:r>
                      <a:endParaRPr lang="tr-TR" sz="1100" dirty="0">
                        <a:latin typeface="Calibri"/>
                        <a:ea typeface="Calibri"/>
                        <a:cs typeface="Times New Roman"/>
                      </a:endParaRPr>
                    </a:p>
                  </a:txBody>
                  <a:tcPr marL="68580" marR="68580" marT="0" marB="0"/>
                </a:tc>
                <a:tc>
                  <a:txBody>
                    <a:bodyPr/>
                    <a:lstStyle/>
                    <a:p>
                      <a:endParaRPr lang="tr-TR"/>
                    </a:p>
                  </a:txBody>
                  <a:tcPr/>
                </a:tc>
                <a:tc>
                  <a:txBody>
                    <a:bodyPr/>
                    <a:lstStyle/>
                    <a:p>
                      <a:endParaRPr lang="tr-TR"/>
                    </a:p>
                  </a:txBody>
                  <a:tcPr/>
                </a:tc>
                <a:tc>
                  <a:txBody>
                    <a:bodyPr/>
                    <a:lstStyle/>
                    <a:p>
                      <a:endParaRPr lang="tr-TR"/>
                    </a:p>
                  </a:txBody>
                  <a:tcPr/>
                </a:tc>
                <a:extLst>
                  <a:ext uri="{0D108BD9-81ED-4DB2-BD59-A6C34878D82A}">
                    <a16:rowId xmlns:a16="http://schemas.microsoft.com/office/drawing/2014/main" val="10000"/>
                  </a:ext>
                </a:extLst>
              </a:tr>
              <a:tr h="370840">
                <a:tc>
                  <a:txBody>
                    <a:bodyPr/>
                    <a:lstStyle/>
                    <a:p>
                      <a:pPr algn="just">
                        <a:lnSpc>
                          <a:spcPct val="115000"/>
                        </a:lnSpc>
                        <a:spcAft>
                          <a:spcPts val="0"/>
                        </a:spcAft>
                      </a:pPr>
                      <a:endParaRPr lang="tr-TR" sz="1000">
                        <a:latin typeface="Times New Roman"/>
                        <a:ea typeface="Calibri"/>
                        <a:cs typeface="Times New Roman"/>
                      </a:endParaRPr>
                    </a:p>
                    <a:p>
                      <a:pPr algn="just">
                        <a:lnSpc>
                          <a:spcPct val="115000"/>
                        </a:lnSpc>
                        <a:spcAft>
                          <a:spcPts val="0"/>
                        </a:spcAft>
                      </a:pPr>
                      <a:r>
                        <a:rPr lang="tr-TR" sz="1000">
                          <a:latin typeface="Times New Roman"/>
                          <a:ea typeface="Calibri"/>
                          <a:cs typeface="Times New Roman"/>
                        </a:rPr>
                        <a:t>AYLAR</a:t>
                      </a:r>
                      <a:endParaRPr lang="tr-TR" sz="1100">
                        <a:latin typeface="Calibri"/>
                        <a:ea typeface="Calibri"/>
                        <a:cs typeface="Times New Roman"/>
                      </a:endParaRPr>
                    </a:p>
                  </a:txBody>
                  <a:tcPr marL="68580" marR="68580" marT="0" marB="0"/>
                </a:tc>
                <a:tc rowSpan="2" gridSpan="3">
                  <a:txBody>
                    <a:bodyPr/>
                    <a:lstStyle/>
                    <a:p>
                      <a:pPr algn="just">
                        <a:lnSpc>
                          <a:spcPct val="115000"/>
                        </a:lnSpc>
                        <a:spcAft>
                          <a:spcPts val="0"/>
                        </a:spcAft>
                      </a:pPr>
                      <a:r>
                        <a:rPr lang="tr-TR" sz="1000" b="1">
                          <a:latin typeface="Times New Roman"/>
                          <a:ea typeface="Calibri"/>
                          <a:cs typeface="Times New Roman"/>
                        </a:rPr>
                        <a:t>KAZANIMLAR VE GÖSTERGELERİ</a:t>
                      </a:r>
                      <a:endParaRPr lang="tr-TR" sz="1100">
                        <a:latin typeface="Calibri"/>
                        <a:ea typeface="Calibri"/>
                        <a:cs typeface="Times New Roman"/>
                      </a:endParaRPr>
                    </a:p>
                    <a:p>
                      <a:pPr algn="just">
                        <a:lnSpc>
                          <a:spcPct val="115000"/>
                        </a:lnSpc>
                        <a:spcAft>
                          <a:spcPts val="0"/>
                        </a:spcAft>
                      </a:pPr>
                      <a:r>
                        <a:rPr lang="tr-TR" sz="1000">
                          <a:latin typeface="Times New Roman"/>
                          <a:ea typeface="Calibri"/>
                          <a:cs typeface="Times New Roman"/>
                        </a:rPr>
                        <a:t>Çocukların gelişimsel özellikleri göz önünde bulundurularak o ay içinde ulaşılması beklenen kazanım ve göstergeler seçilir. Seçilen kazanım ve göstergeler gelişim alanları belirtilerek açık olarak yazılır.</a:t>
                      </a:r>
                      <a:endParaRPr lang="tr-TR" sz="1100">
                        <a:latin typeface="Calibri"/>
                        <a:ea typeface="Calibri"/>
                        <a:cs typeface="Times New Roman"/>
                      </a:endParaRPr>
                    </a:p>
                  </a:txBody>
                  <a:tcPr marL="68580" marR="68580" marT="0" marB="0"/>
                </a:tc>
                <a:tc rowSpan="2" hMerge="1">
                  <a:txBody>
                    <a:bodyPr/>
                    <a:lstStyle/>
                    <a:p>
                      <a:endParaRPr lang="tr-TR"/>
                    </a:p>
                  </a:txBody>
                  <a:tcPr/>
                </a:tc>
                <a:tc rowSpan="2" hMerge="1">
                  <a:txBody>
                    <a:bodyPr/>
                    <a:lstStyle/>
                    <a:p>
                      <a:endParaRPr lang="tr-TR"/>
                    </a:p>
                  </a:txBody>
                  <a:tcPr/>
                </a:tc>
                <a:extLst>
                  <a:ext uri="{0D108BD9-81ED-4DB2-BD59-A6C34878D82A}">
                    <a16:rowId xmlns:a16="http://schemas.microsoft.com/office/drawing/2014/main" val="10001"/>
                  </a:ext>
                </a:extLst>
              </a:tr>
              <a:tr h="370840">
                <a:tc rowSpan="4">
                  <a:txBody>
                    <a:bodyPr/>
                    <a:lstStyle/>
                    <a:p>
                      <a:pPr algn="just">
                        <a:lnSpc>
                          <a:spcPct val="115000"/>
                        </a:lnSpc>
                        <a:spcAft>
                          <a:spcPts val="0"/>
                        </a:spcAft>
                      </a:pPr>
                      <a:endParaRPr lang="tr-TR" sz="1000">
                        <a:latin typeface="Times New Roman"/>
                        <a:ea typeface="Calibri"/>
                        <a:cs typeface="Times New Roman"/>
                      </a:endParaRPr>
                    </a:p>
                    <a:p>
                      <a:pPr algn="ctr">
                        <a:lnSpc>
                          <a:spcPct val="115000"/>
                        </a:lnSpc>
                        <a:spcAft>
                          <a:spcPts val="0"/>
                        </a:spcAft>
                      </a:pPr>
                      <a:r>
                        <a:rPr lang="tr-TR" sz="1000">
                          <a:latin typeface="Times New Roman"/>
                          <a:ea typeface="Calibri"/>
                          <a:cs typeface="Times New Roman"/>
                        </a:rPr>
                        <a:t>……………………</a:t>
                      </a:r>
                      <a:endParaRPr lang="tr-TR" sz="1100">
                        <a:latin typeface="Calibri"/>
                        <a:ea typeface="Calibri"/>
                        <a:cs typeface="Times New Roman"/>
                      </a:endParaRPr>
                    </a:p>
                  </a:txBody>
                  <a:tcPr marL="68580" marR="68580" marT="0" marB="0" vert="vert270"/>
                </a:tc>
                <a:tc gridSpan="3" vMerge="1">
                  <a:txBody>
                    <a:bodyPr/>
                    <a:lstStyle/>
                    <a:p>
                      <a:endParaRPr lang="tr-TR"/>
                    </a:p>
                  </a:txBody>
                  <a:tcPr/>
                </a:tc>
                <a:tc hMerge="1" vMerge="1">
                  <a:txBody>
                    <a:bodyPr/>
                    <a:lstStyle/>
                    <a:p>
                      <a:endParaRPr lang="tr-TR"/>
                    </a:p>
                  </a:txBody>
                  <a:tcPr/>
                </a:tc>
                <a:tc hMerge="1" vMerge="1">
                  <a:txBody>
                    <a:bodyPr/>
                    <a:lstStyle/>
                    <a:p>
                      <a:endParaRPr lang="tr-TR"/>
                    </a:p>
                  </a:txBody>
                  <a:tcPr/>
                </a:tc>
                <a:extLst>
                  <a:ext uri="{0D108BD9-81ED-4DB2-BD59-A6C34878D82A}">
                    <a16:rowId xmlns:a16="http://schemas.microsoft.com/office/drawing/2014/main" val="10002"/>
                  </a:ext>
                </a:extLst>
              </a:tr>
              <a:tr h="370840">
                <a:tc vMerge="1">
                  <a:txBody>
                    <a:bodyPr/>
                    <a:lstStyle/>
                    <a:p>
                      <a:endParaRPr lang="tr-TR"/>
                    </a:p>
                  </a:txBody>
                  <a:tcPr/>
                </a:tc>
                <a:tc gridSpan="3">
                  <a:txBody>
                    <a:bodyPr/>
                    <a:lstStyle/>
                    <a:p>
                      <a:pPr algn="just">
                        <a:lnSpc>
                          <a:spcPct val="115000"/>
                        </a:lnSpc>
                        <a:spcAft>
                          <a:spcPts val="0"/>
                        </a:spcAft>
                      </a:pPr>
                      <a:r>
                        <a:rPr lang="tr-TR" sz="1000" b="1">
                          <a:latin typeface="Times New Roman"/>
                          <a:ea typeface="Calibri"/>
                          <a:cs typeface="Times New Roman"/>
                        </a:rPr>
                        <a:t>KAVRAMLAR</a:t>
                      </a:r>
                      <a:endParaRPr lang="tr-TR" sz="1100">
                        <a:latin typeface="Calibri"/>
                        <a:ea typeface="Calibri"/>
                        <a:cs typeface="Times New Roman"/>
                      </a:endParaRPr>
                    </a:p>
                    <a:p>
                      <a:pPr algn="just">
                        <a:lnSpc>
                          <a:spcPct val="115000"/>
                        </a:lnSpc>
                        <a:spcAft>
                          <a:spcPts val="0"/>
                        </a:spcAft>
                      </a:pPr>
                      <a:r>
                        <a:rPr lang="tr-TR" sz="1000">
                          <a:latin typeface="Times New Roman"/>
                          <a:ea typeface="Calibri"/>
                          <a:cs typeface="Times New Roman"/>
                        </a:rPr>
                        <a:t>Kavramlar o ay için belirlenen kazanımlarla ilişkilendirilerek seçilir ve kategorileriyle birlikte yazılır. Gerekli durumlarda kavram listesine yeni kavramlar eklenebilir.</a:t>
                      </a:r>
                      <a:endParaRPr lang="tr-TR" sz="1100">
                        <a:latin typeface="Calibri"/>
                        <a:ea typeface="Calibri"/>
                        <a:cs typeface="Times New Roman"/>
                      </a:endParaRPr>
                    </a:p>
                  </a:txBody>
                  <a:tcPr marL="68580" marR="68580" marT="0" marB="0"/>
                </a:tc>
                <a:tc hMerge="1">
                  <a:txBody>
                    <a:bodyPr/>
                    <a:lstStyle/>
                    <a:p>
                      <a:endParaRPr lang="tr-TR"/>
                    </a:p>
                  </a:txBody>
                  <a:tcPr/>
                </a:tc>
                <a:tc hMerge="1">
                  <a:txBody>
                    <a:bodyPr/>
                    <a:lstStyle/>
                    <a:p>
                      <a:endParaRPr lang="tr-TR"/>
                    </a:p>
                  </a:txBody>
                  <a:tcPr/>
                </a:tc>
                <a:extLst>
                  <a:ext uri="{0D108BD9-81ED-4DB2-BD59-A6C34878D82A}">
                    <a16:rowId xmlns:a16="http://schemas.microsoft.com/office/drawing/2014/main" val="10003"/>
                  </a:ext>
                </a:extLst>
              </a:tr>
              <a:tr h="370840">
                <a:tc vMerge="1">
                  <a:txBody>
                    <a:bodyPr/>
                    <a:lstStyle/>
                    <a:p>
                      <a:endParaRPr lang="tr-TR"/>
                    </a:p>
                  </a:txBody>
                  <a:tcPr/>
                </a:tc>
                <a:tc>
                  <a:txBody>
                    <a:bodyPr/>
                    <a:lstStyle/>
                    <a:p>
                      <a:pPr algn="ctr">
                        <a:lnSpc>
                          <a:spcPct val="115000"/>
                        </a:lnSpc>
                        <a:spcAft>
                          <a:spcPts val="0"/>
                        </a:spcAft>
                      </a:pPr>
                      <a:r>
                        <a:rPr lang="tr-TR" sz="1000" b="1">
                          <a:latin typeface="Times New Roman"/>
                          <a:ea typeface="Calibri"/>
                          <a:cs typeface="Times New Roman"/>
                        </a:rPr>
                        <a:t>BELİRLİ GÜN VE HAFTALAR</a:t>
                      </a:r>
                      <a:endParaRPr lang="tr-TR" sz="1100">
                        <a:latin typeface="Calibri"/>
                        <a:ea typeface="Calibri"/>
                        <a:cs typeface="Times New Roman"/>
                      </a:endParaRPr>
                    </a:p>
                  </a:txBody>
                  <a:tcPr marL="68580" marR="68580" marT="0" marB="0"/>
                </a:tc>
                <a:tc>
                  <a:txBody>
                    <a:bodyPr/>
                    <a:lstStyle/>
                    <a:p>
                      <a:pPr algn="ctr">
                        <a:lnSpc>
                          <a:spcPct val="115000"/>
                        </a:lnSpc>
                        <a:spcAft>
                          <a:spcPts val="0"/>
                        </a:spcAft>
                      </a:pPr>
                      <a:r>
                        <a:rPr lang="tr-TR" sz="1000" b="1">
                          <a:latin typeface="Times New Roman"/>
                          <a:ea typeface="Calibri"/>
                          <a:cs typeface="Times New Roman"/>
                        </a:rPr>
                        <a:t>ALAN GEZİLERİ</a:t>
                      </a:r>
                      <a:endParaRPr lang="tr-TR" sz="1100">
                        <a:latin typeface="Calibri"/>
                        <a:ea typeface="Calibri"/>
                        <a:cs typeface="Times New Roman"/>
                      </a:endParaRPr>
                    </a:p>
                  </a:txBody>
                  <a:tcPr marL="68580" marR="68580" marT="0" marB="0"/>
                </a:tc>
                <a:tc>
                  <a:txBody>
                    <a:bodyPr/>
                    <a:lstStyle/>
                    <a:p>
                      <a:pPr algn="ctr">
                        <a:lnSpc>
                          <a:spcPct val="115000"/>
                        </a:lnSpc>
                        <a:spcAft>
                          <a:spcPts val="0"/>
                        </a:spcAft>
                      </a:pPr>
                      <a:r>
                        <a:rPr lang="tr-TR" sz="1000" b="1">
                          <a:latin typeface="Times New Roman"/>
                          <a:ea typeface="Calibri"/>
                          <a:cs typeface="Times New Roman"/>
                        </a:rPr>
                        <a:t>AİLE KATILIMI</a:t>
                      </a:r>
                      <a:endParaRPr lang="tr-TR" sz="1100">
                        <a:latin typeface="Calibri"/>
                        <a:ea typeface="Calibri"/>
                        <a:cs typeface="Times New Roman"/>
                      </a:endParaRPr>
                    </a:p>
                  </a:txBody>
                  <a:tcPr marL="68580" marR="68580" marT="0" marB="0"/>
                </a:tc>
                <a:extLst>
                  <a:ext uri="{0D108BD9-81ED-4DB2-BD59-A6C34878D82A}">
                    <a16:rowId xmlns:a16="http://schemas.microsoft.com/office/drawing/2014/main" val="10004"/>
                  </a:ext>
                </a:extLst>
              </a:tr>
              <a:tr h="370840">
                <a:tc vMerge="1">
                  <a:txBody>
                    <a:bodyPr/>
                    <a:lstStyle/>
                    <a:p>
                      <a:endParaRPr lang="tr-TR"/>
                    </a:p>
                  </a:txBody>
                  <a:tcPr/>
                </a:tc>
                <a:tc>
                  <a:txBody>
                    <a:bodyPr/>
                    <a:lstStyle/>
                    <a:p>
                      <a:pPr algn="just">
                        <a:lnSpc>
                          <a:spcPct val="115000"/>
                        </a:lnSpc>
                        <a:spcAft>
                          <a:spcPts val="0"/>
                        </a:spcAft>
                      </a:pPr>
                      <a:r>
                        <a:rPr lang="tr-TR" sz="1000">
                          <a:latin typeface="Times New Roman"/>
                          <a:ea typeface="Calibri"/>
                          <a:cs typeface="Times New Roman"/>
                        </a:rPr>
                        <a:t>O ay için uygun olan belirli gün ve haftalar belirlenerek yazılır.</a:t>
                      </a:r>
                      <a:endParaRPr lang="tr-TR" sz="1100">
                        <a:latin typeface="Calibri"/>
                        <a:ea typeface="Calibri"/>
                        <a:cs typeface="Times New Roman"/>
                      </a:endParaRPr>
                    </a:p>
                  </a:txBody>
                  <a:tcPr marL="68580" marR="68580" marT="0" marB="0"/>
                </a:tc>
                <a:tc>
                  <a:txBody>
                    <a:bodyPr/>
                    <a:lstStyle/>
                    <a:p>
                      <a:pPr algn="just">
                        <a:lnSpc>
                          <a:spcPct val="115000"/>
                        </a:lnSpc>
                        <a:spcAft>
                          <a:spcPts val="0"/>
                        </a:spcAft>
                      </a:pPr>
                      <a:r>
                        <a:rPr lang="tr-TR" sz="1000">
                          <a:latin typeface="Times New Roman"/>
                          <a:ea typeface="Calibri"/>
                          <a:cs typeface="Times New Roman"/>
                        </a:rPr>
                        <a:t>O ay için belirlenen kazanımlara uygun olarak yapılacak alan gezileri yazılır.</a:t>
                      </a:r>
                      <a:endParaRPr lang="tr-TR" sz="1100">
                        <a:latin typeface="Calibri"/>
                        <a:ea typeface="Calibri"/>
                        <a:cs typeface="Times New Roman"/>
                      </a:endParaRPr>
                    </a:p>
                  </a:txBody>
                  <a:tcPr marL="68580" marR="68580" marT="0" marB="0"/>
                </a:tc>
                <a:tc>
                  <a:txBody>
                    <a:bodyPr/>
                    <a:lstStyle/>
                    <a:p>
                      <a:pPr algn="just">
                        <a:lnSpc>
                          <a:spcPct val="115000"/>
                        </a:lnSpc>
                        <a:spcAft>
                          <a:spcPts val="0"/>
                        </a:spcAft>
                      </a:pPr>
                      <a:r>
                        <a:rPr lang="tr-TR" sz="1000">
                          <a:latin typeface="Times New Roman"/>
                          <a:ea typeface="Calibri"/>
                          <a:cs typeface="Times New Roman"/>
                        </a:rPr>
                        <a:t>O ay için belirlenen kazanımlara göre evde ve okulda ailelerle birlikte yapılacak etkinlikler yazılır.</a:t>
                      </a:r>
                      <a:endParaRPr lang="tr-TR" sz="1100">
                        <a:latin typeface="Calibri"/>
                        <a:ea typeface="Calibri"/>
                        <a:cs typeface="Times New Roman"/>
                      </a:endParaRPr>
                    </a:p>
                  </a:txBody>
                  <a:tcPr marL="68580" marR="68580" marT="0" marB="0"/>
                </a:tc>
                <a:extLst>
                  <a:ext uri="{0D108BD9-81ED-4DB2-BD59-A6C34878D82A}">
                    <a16:rowId xmlns:a16="http://schemas.microsoft.com/office/drawing/2014/main" val="10005"/>
                  </a:ext>
                </a:extLst>
              </a:tr>
              <a:tr h="370840">
                <a:tc gridSpan="4">
                  <a:txBody>
                    <a:bodyPr/>
                    <a:lstStyle/>
                    <a:p>
                      <a:pPr algn="just">
                        <a:lnSpc>
                          <a:spcPct val="115000"/>
                        </a:lnSpc>
                        <a:spcAft>
                          <a:spcPts val="0"/>
                        </a:spcAft>
                      </a:pPr>
                      <a:r>
                        <a:rPr lang="tr-TR" sz="1000" b="1" dirty="0">
                          <a:latin typeface="Times New Roman"/>
                          <a:ea typeface="Calibri"/>
                          <a:cs typeface="Times New Roman"/>
                        </a:rPr>
                        <a:t>DEĞERLENDİRME</a:t>
                      </a:r>
                      <a:endParaRPr lang="tr-TR" sz="1100" dirty="0">
                        <a:latin typeface="Calibri"/>
                        <a:ea typeface="Calibri"/>
                        <a:cs typeface="Times New Roman"/>
                      </a:endParaRPr>
                    </a:p>
                    <a:p>
                      <a:pPr algn="just">
                        <a:lnSpc>
                          <a:spcPct val="115000"/>
                        </a:lnSpc>
                        <a:spcAft>
                          <a:spcPts val="0"/>
                        </a:spcAft>
                      </a:pPr>
                      <a:r>
                        <a:rPr lang="tr-TR" sz="1000" dirty="0">
                          <a:latin typeface="Times New Roman"/>
                          <a:ea typeface="Calibri"/>
                          <a:cs typeface="Times New Roman"/>
                        </a:rPr>
                        <a:t>Ay sonunda yapılacak değerlendirmeler günlük değerlendirmeler göz önüne alınarak </a:t>
                      </a:r>
                      <a:r>
                        <a:rPr lang="tr-TR" sz="1000" b="1" dirty="0">
                          <a:latin typeface="Times New Roman"/>
                          <a:ea typeface="Calibri"/>
                          <a:cs typeface="Times New Roman"/>
                        </a:rPr>
                        <a:t>çocuk, program</a:t>
                      </a:r>
                      <a:r>
                        <a:rPr lang="tr-TR" sz="1000" dirty="0">
                          <a:latin typeface="Times New Roman"/>
                          <a:ea typeface="Calibri"/>
                          <a:cs typeface="Times New Roman"/>
                        </a:rPr>
                        <a:t> ve </a:t>
                      </a:r>
                      <a:r>
                        <a:rPr lang="tr-TR" sz="1000" b="1" dirty="0">
                          <a:latin typeface="Times New Roman"/>
                          <a:ea typeface="Calibri"/>
                          <a:cs typeface="Times New Roman"/>
                        </a:rPr>
                        <a:t>öğretmen boyutlarında genel</a:t>
                      </a:r>
                      <a:r>
                        <a:rPr lang="tr-TR" sz="1000" dirty="0">
                          <a:latin typeface="Times New Roman"/>
                          <a:ea typeface="Calibri"/>
                          <a:cs typeface="Times New Roman"/>
                        </a:rPr>
                        <a:t> olarak yapılır.</a:t>
                      </a:r>
                      <a:endParaRPr lang="tr-TR" sz="1100" dirty="0">
                        <a:latin typeface="Calibri"/>
                        <a:ea typeface="Calibri"/>
                        <a:cs typeface="Times New Roman"/>
                      </a:endParaRPr>
                    </a:p>
                    <a:p>
                      <a:pPr algn="just">
                        <a:lnSpc>
                          <a:spcPct val="115000"/>
                        </a:lnSpc>
                        <a:spcAft>
                          <a:spcPts val="0"/>
                        </a:spcAft>
                      </a:pPr>
                      <a:r>
                        <a:rPr lang="tr-TR" sz="1000" b="1" dirty="0">
                          <a:latin typeface="Times New Roman"/>
                          <a:ea typeface="Calibri"/>
                          <a:cs typeface="Times New Roman"/>
                        </a:rPr>
                        <a:t>Çocuklar</a:t>
                      </a:r>
                      <a:r>
                        <a:rPr lang="tr-TR" sz="1000" dirty="0">
                          <a:latin typeface="Times New Roman"/>
                          <a:ea typeface="Calibri"/>
                          <a:cs typeface="Times New Roman"/>
                        </a:rPr>
                        <a:t>; “Gelişim Gözlem Formu”na kaydedilen gözlemler dikkate alınarak değerlendirilir.</a:t>
                      </a:r>
                      <a:endParaRPr lang="tr-TR" sz="1100" dirty="0">
                        <a:latin typeface="Calibri"/>
                        <a:ea typeface="Calibri"/>
                        <a:cs typeface="Times New Roman"/>
                      </a:endParaRPr>
                    </a:p>
                    <a:p>
                      <a:pPr algn="just">
                        <a:lnSpc>
                          <a:spcPct val="115000"/>
                        </a:lnSpc>
                        <a:spcAft>
                          <a:spcPts val="0"/>
                        </a:spcAft>
                      </a:pPr>
                      <a:r>
                        <a:rPr lang="tr-TR" sz="1000" b="1" dirty="0">
                          <a:latin typeface="Times New Roman"/>
                          <a:ea typeface="Calibri"/>
                          <a:cs typeface="Times New Roman"/>
                        </a:rPr>
                        <a:t>Program</a:t>
                      </a:r>
                      <a:r>
                        <a:rPr lang="tr-TR" sz="1000" dirty="0">
                          <a:latin typeface="Times New Roman"/>
                          <a:ea typeface="Calibri"/>
                          <a:cs typeface="Times New Roman"/>
                        </a:rPr>
                        <a:t>; kazanım ve göstergeler, kavramlar, alan gezileri, aile katılımı, materyaller ve uyarlama boyutları dikkate alınarak değerlendirilir.</a:t>
                      </a:r>
                      <a:endParaRPr lang="tr-TR" sz="1100" dirty="0">
                        <a:latin typeface="Calibri"/>
                        <a:ea typeface="Calibri"/>
                        <a:cs typeface="Times New Roman"/>
                      </a:endParaRPr>
                    </a:p>
                    <a:p>
                      <a:pPr algn="just">
                        <a:lnSpc>
                          <a:spcPct val="115000"/>
                        </a:lnSpc>
                        <a:spcAft>
                          <a:spcPts val="0"/>
                        </a:spcAft>
                      </a:pPr>
                      <a:r>
                        <a:rPr lang="tr-TR" sz="1000" b="1" dirty="0">
                          <a:latin typeface="Times New Roman"/>
                          <a:ea typeface="Calibri"/>
                          <a:cs typeface="Times New Roman"/>
                        </a:rPr>
                        <a:t>Öğretmen</a:t>
                      </a:r>
                      <a:r>
                        <a:rPr lang="tr-TR" sz="1000" dirty="0">
                          <a:latin typeface="Times New Roman"/>
                          <a:ea typeface="Calibri"/>
                          <a:cs typeface="Times New Roman"/>
                        </a:rPr>
                        <a:t>; o ay planladığı programın tüm boyutlarını dikkate alarak kendini değerlendirir. </a:t>
                      </a:r>
                      <a:endParaRPr lang="tr-TR" sz="1100" dirty="0">
                        <a:latin typeface="Calibri"/>
                        <a:ea typeface="Calibri"/>
                        <a:cs typeface="Times New Roman"/>
                      </a:endParaRPr>
                    </a:p>
                    <a:p>
                      <a:pPr algn="just">
                        <a:lnSpc>
                          <a:spcPct val="115000"/>
                        </a:lnSpc>
                        <a:spcAft>
                          <a:spcPts val="0"/>
                        </a:spcAft>
                      </a:pPr>
                      <a:r>
                        <a:rPr lang="tr-TR" sz="1000" b="1" i="1" dirty="0">
                          <a:latin typeface="Times New Roman"/>
                          <a:ea typeface="Calibri"/>
                          <a:cs typeface="Times New Roman"/>
                        </a:rPr>
                        <a:t>Bu değerlendirmeler sonucunda bir sonraki ayda alınacak kazanım ve göstergeler belirlenir. Her ay kullanılması gereken formlar bu bölümde belirtilir</a:t>
                      </a:r>
                      <a:r>
                        <a:rPr lang="tr-TR" sz="1000" dirty="0">
                          <a:latin typeface="Times New Roman"/>
                          <a:ea typeface="Calibri"/>
                          <a:cs typeface="Times New Roman"/>
                        </a:rPr>
                        <a:t>. (Eylül ayında “Okul Tanıtım ve Aile Tanıma Dosyası”nda bulunan formlar ile  “Aile Eğitimi İhtiyaç Belirleme Formu” ve “Aile Katılımı Tercih Formu” uygulanır. Eğitim yılı boyunca her çocuk için “Gelişim Gözlem Formu” doldurulur. Her dönemin sonunda her çocuk için “Gelişim Raporu” hazırlanır).</a:t>
                      </a:r>
                      <a:endParaRPr lang="tr-TR" sz="1100" dirty="0">
                        <a:latin typeface="Calibri"/>
                        <a:ea typeface="Calibri"/>
                        <a:cs typeface="Times New Roman"/>
                      </a:endParaRPr>
                    </a:p>
                  </a:txBody>
                  <a:tcPr marL="68580" marR="68580" marT="0" marB="0"/>
                </a:tc>
                <a:tc hMerge="1">
                  <a:txBody>
                    <a:bodyPr/>
                    <a:lstStyle/>
                    <a:p>
                      <a:endParaRPr lang="tr-TR"/>
                    </a:p>
                  </a:txBody>
                  <a:tcPr/>
                </a:tc>
                <a:tc hMerge="1">
                  <a:txBody>
                    <a:bodyPr/>
                    <a:lstStyle/>
                    <a:p>
                      <a:endParaRPr lang="tr-TR"/>
                    </a:p>
                  </a:txBody>
                  <a:tcPr/>
                </a:tc>
                <a:tc hMerge="1">
                  <a:txBody>
                    <a:bodyPr/>
                    <a:lstStyle/>
                    <a:p>
                      <a:endParaRPr lang="tr-TR"/>
                    </a:p>
                  </a:txBody>
                  <a:tcPr/>
                </a:tc>
                <a:extLst>
                  <a:ext uri="{0D108BD9-81ED-4DB2-BD59-A6C34878D82A}">
                    <a16:rowId xmlns:a16="http://schemas.microsoft.com/office/drawing/2014/main" val="10006"/>
                  </a:ext>
                </a:extLst>
              </a:tr>
            </a:tbl>
          </a:graphicData>
        </a:graphic>
      </p:graphicFrame>
      <p:sp>
        <p:nvSpPr>
          <p:cNvPr id="3" name="2 Slayt Numarası Yer Tutucusu"/>
          <p:cNvSpPr>
            <a:spLocks noGrp="1"/>
          </p:cNvSpPr>
          <p:nvPr>
            <p:ph type="sldNum" sz="quarter" idx="15"/>
          </p:nvPr>
        </p:nvSpPr>
        <p:spPr/>
        <p:txBody>
          <a:bodyPr/>
          <a:lstStyle/>
          <a:p>
            <a:fld id="{B1DEFA8C-F947-479F-BE07-76B6B3F80BF1}" type="slidenum">
              <a:rPr lang="tr-TR" smtClean="0"/>
              <a:pPr/>
              <a:t>3</a:t>
            </a:fld>
            <a:endParaRPr lang="tr-TR"/>
          </a:p>
        </p:txBody>
      </p:sp>
      <p:sp>
        <p:nvSpPr>
          <p:cNvPr id="4" name="3 Başlık"/>
          <p:cNvSpPr>
            <a:spLocks noGrp="1"/>
          </p:cNvSpPr>
          <p:nvPr>
            <p:ph type="title"/>
          </p:nvPr>
        </p:nvSpPr>
        <p:spPr/>
        <p:txBody>
          <a:bodyPr/>
          <a:lstStyle/>
          <a:p>
            <a:pPr algn="ctr"/>
            <a:r>
              <a:rPr lang="tr-TR" dirty="0">
                <a:solidFill>
                  <a:srgbClr val="C00000"/>
                </a:solidFill>
              </a:rPr>
              <a:t>AYLIK PLANI</a:t>
            </a:r>
          </a:p>
        </p:txBody>
      </p:sp>
    </p:spTree>
    <p:extLst>
      <p:ext uri="{BB962C8B-B14F-4D97-AF65-F5344CB8AC3E}">
        <p14:creationId xmlns:p14="http://schemas.microsoft.com/office/powerpoint/2010/main" val="229555672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a:xfrm>
            <a:off x="1475656" y="2357430"/>
            <a:ext cx="7211144" cy="3738570"/>
          </a:xfrm>
        </p:spPr>
        <p:txBody>
          <a:bodyPr/>
          <a:lstStyle/>
          <a:p>
            <a:r>
              <a:rPr lang="tr-TR" i="1" dirty="0"/>
              <a:t>Güne Başlama Zamanı</a:t>
            </a:r>
          </a:p>
          <a:p>
            <a:r>
              <a:rPr lang="tr-TR" i="1" dirty="0"/>
              <a:t>Oyun Zamanı</a:t>
            </a:r>
          </a:p>
          <a:p>
            <a:r>
              <a:rPr lang="tr-TR" i="1" dirty="0"/>
              <a:t>Etkinlik Zamanı</a:t>
            </a:r>
          </a:p>
          <a:p>
            <a:r>
              <a:rPr lang="tr-TR" i="1" dirty="0"/>
              <a:t>Günü Değerlendirme Zamanı</a:t>
            </a:r>
          </a:p>
          <a:p>
            <a:r>
              <a:rPr lang="tr-TR" i="1" dirty="0"/>
              <a:t>Genel Değerlendirme</a:t>
            </a:r>
            <a:endParaRPr lang="tr-TR" dirty="0"/>
          </a:p>
        </p:txBody>
      </p:sp>
      <p:sp>
        <p:nvSpPr>
          <p:cNvPr id="3" name="2 Slayt Numarası Yer Tutucusu"/>
          <p:cNvSpPr>
            <a:spLocks noGrp="1"/>
          </p:cNvSpPr>
          <p:nvPr>
            <p:ph type="sldNum" sz="quarter" idx="15"/>
          </p:nvPr>
        </p:nvSpPr>
        <p:spPr/>
        <p:txBody>
          <a:bodyPr/>
          <a:lstStyle/>
          <a:p>
            <a:fld id="{B1DEFA8C-F947-479F-BE07-76B6B3F80BF1}" type="slidenum">
              <a:rPr lang="tr-TR" smtClean="0"/>
              <a:pPr/>
              <a:t>4</a:t>
            </a:fld>
            <a:endParaRPr lang="tr-TR"/>
          </a:p>
        </p:txBody>
      </p:sp>
      <p:sp>
        <p:nvSpPr>
          <p:cNvPr id="4" name="3 Başlık"/>
          <p:cNvSpPr>
            <a:spLocks noGrp="1"/>
          </p:cNvSpPr>
          <p:nvPr>
            <p:ph type="title"/>
          </p:nvPr>
        </p:nvSpPr>
        <p:spPr/>
        <p:txBody>
          <a:bodyPr/>
          <a:lstStyle/>
          <a:p>
            <a:pPr algn="ctr"/>
            <a:r>
              <a:rPr lang="tr-TR" dirty="0">
                <a:solidFill>
                  <a:srgbClr val="C00000"/>
                </a:solidFill>
              </a:rPr>
              <a:t>GÜNLÜK EĞİTİM AKIŞI</a:t>
            </a:r>
          </a:p>
        </p:txBody>
      </p:sp>
    </p:spTree>
    <p:extLst>
      <p:ext uri="{BB962C8B-B14F-4D97-AF65-F5344CB8AC3E}">
        <p14:creationId xmlns:p14="http://schemas.microsoft.com/office/powerpoint/2010/main" val="377082445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a:xfrm>
            <a:off x="467544" y="1916832"/>
            <a:ext cx="8229600" cy="1881182"/>
          </a:xfrm>
        </p:spPr>
        <p:txBody>
          <a:bodyPr>
            <a:normAutofit fontScale="85000" lnSpcReduction="20000"/>
          </a:bodyPr>
          <a:lstStyle/>
          <a:p>
            <a:pPr lvl="0" algn="just"/>
            <a:r>
              <a:rPr lang="tr-TR" dirty="0"/>
              <a:t>MEB, (2013). Okul Öncesi Eğitim Programı. Ankara: MEB Temel Eğitimi Genel Müdürlüğü..</a:t>
            </a:r>
          </a:p>
          <a:p>
            <a:pPr lvl="0" algn="just"/>
            <a:r>
              <a:rPr lang="tr-TR" dirty="0"/>
              <a:t>MEB,  (2013).0 -36 Ay Çocukları İçin Eğitim Programı. Ankara: Milli Eğitim Bakanlığı Temel Eğitim Genel Müdürlüğü. </a:t>
            </a:r>
          </a:p>
          <a:p>
            <a:pPr lvl="0" algn="just"/>
            <a:r>
              <a:rPr lang="tr-TR" dirty="0"/>
              <a:t>Akyol, A. (Editör) (2015).  Okul Öncesi Eğitim Programları, Her Yönüyle Okul Öncesi Eğitim, 157-183, Ankara: Hedef Yayıncılık.</a:t>
            </a:r>
          </a:p>
        </p:txBody>
      </p:sp>
      <p:sp>
        <p:nvSpPr>
          <p:cNvPr id="6" name="2 Başlık"/>
          <p:cNvSpPr>
            <a:spLocks noGrp="1"/>
          </p:cNvSpPr>
          <p:nvPr>
            <p:ph type="title"/>
          </p:nvPr>
        </p:nvSpPr>
        <p:spPr>
          <a:xfrm>
            <a:off x="428596" y="-285776"/>
            <a:ext cx="8229600" cy="1219200"/>
          </a:xfrm>
        </p:spPr>
        <p:txBody>
          <a:bodyPr>
            <a:normAutofit/>
          </a:bodyPr>
          <a:lstStyle/>
          <a:p>
            <a:r>
              <a:rPr lang="tr-TR" sz="3200" dirty="0">
                <a:solidFill>
                  <a:srgbClr val="C00000"/>
                </a:solidFill>
              </a:rPr>
              <a:t>Kaynaklar</a:t>
            </a:r>
          </a:p>
        </p:txBody>
      </p:sp>
    </p:spTree>
    <p:extLst>
      <p:ext uri="{BB962C8B-B14F-4D97-AF65-F5344CB8AC3E}">
        <p14:creationId xmlns:p14="http://schemas.microsoft.com/office/powerpoint/2010/main" val="3998482417"/>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Kağıt">
  <a:themeElements>
    <a:clrScheme name="Kağıt">
      <a:dk1>
        <a:sysClr val="windowText" lastClr="000000"/>
      </a:dk1>
      <a:lt1>
        <a:sysClr val="window" lastClr="FFFFFF"/>
      </a:lt1>
      <a:dk2>
        <a:srgbClr val="444D26"/>
      </a:dk2>
      <a:lt2>
        <a:srgbClr val="FEFAC9"/>
      </a:lt2>
      <a:accent1>
        <a:srgbClr val="A5B592"/>
      </a:accent1>
      <a:accent2>
        <a:srgbClr val="F3A447"/>
      </a:accent2>
      <a:accent3>
        <a:srgbClr val="E7BC29"/>
      </a:accent3>
      <a:accent4>
        <a:srgbClr val="D092A7"/>
      </a:accent4>
      <a:accent5>
        <a:srgbClr val="9C85C0"/>
      </a:accent5>
      <a:accent6>
        <a:srgbClr val="809EC2"/>
      </a:accent6>
      <a:hlink>
        <a:srgbClr val="8E58B6"/>
      </a:hlink>
      <a:folHlink>
        <a:srgbClr val="7F6F6F"/>
      </a:folHlink>
    </a:clrScheme>
    <a:fontScheme name="Kağıt">
      <a:maj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Kağıt">
      <a:fillStyleLst>
        <a:solidFill>
          <a:schemeClr val="phClr"/>
        </a:solidFill>
        <a:blipFill>
          <a:blip xmlns:r="http://schemas.openxmlformats.org/officeDocument/2006/relationships" r:embed="rId1">
            <a:duotone>
              <a:schemeClr val="phClr">
                <a:shade val="63000"/>
                <a:tint val="82000"/>
              </a:schemeClr>
              <a:schemeClr val="phClr">
                <a:tint val="10000"/>
                <a:satMod val="400000"/>
              </a:schemeClr>
            </a:duotone>
          </a:blip>
          <a:tile tx="0" ty="0" sx="40000" sy="40000" flip="none" algn="tl"/>
        </a:blipFill>
        <a:blipFill>
          <a:blip xmlns:r="http://schemas.openxmlformats.org/officeDocument/2006/relationships" r:embed="rId1">
            <a:duotone>
              <a:schemeClr val="phClr">
                <a:shade val="40000"/>
              </a:schemeClr>
              <a:schemeClr val="phClr">
                <a:tint val="42000"/>
              </a:schemeClr>
            </a:duotone>
          </a:blip>
          <a:tile tx="0" ty="0" sx="40000" sy="40000" flip="none" algn="tl"/>
        </a:blipFill>
      </a:fillStyleLst>
      <a:lnStyleLst>
        <a:ln w="12700" cap="flat" cmpd="sng" algn="ctr">
          <a:solidFill>
            <a:schemeClr val="phClr"/>
          </a:solidFill>
          <a:prstDash val="solid"/>
        </a:ln>
        <a:ln w="38100" cap="flat" cmpd="sng" algn="ctr">
          <a:solidFill>
            <a:schemeClr val="phClr"/>
          </a:solidFill>
          <a:prstDash val="solid"/>
        </a:ln>
        <a:ln w="63500" cap="flat" cmpd="sng" algn="ctr">
          <a:solidFill>
            <a:schemeClr val="phClr"/>
          </a:solidFill>
          <a:prstDash val="solid"/>
        </a:ln>
      </a:lnStyleLst>
      <a:effectStyleLst>
        <a:effectStyle>
          <a:effectLst>
            <a:outerShdw blurRad="95000" rotWithShape="0">
              <a:srgbClr val="000000">
                <a:alpha val="50000"/>
              </a:srgbClr>
            </a:outerShdw>
            <a:softEdge rad="12700"/>
          </a:effectLst>
        </a:effectStyle>
        <a:effectStyle>
          <a:effectLst>
            <a:outerShdw blurRad="95000" rotWithShape="0">
              <a:srgbClr val="000000">
                <a:alpha val="50000"/>
              </a:srgbClr>
            </a:outerShdw>
            <a:softEdge rad="12700"/>
          </a:effectLst>
        </a:effectStyle>
        <a:effectStyle>
          <a:effectLst>
            <a:outerShdw blurRad="95000" algn="tl" rotWithShape="0">
              <a:srgbClr val="000000">
                <a:alpha val="50000"/>
              </a:srgbClr>
            </a:outerShdw>
          </a:effectLst>
          <a:scene3d>
            <a:camera prst="orthographicFront"/>
            <a:lightRig rig="soft" dir="t">
              <a:rot lat="0" lon="0" rev="18000000"/>
            </a:lightRig>
          </a:scene3d>
          <a:sp3d prstMaterial="dkEdge">
            <a:bevelT w="73660" h="44450" prst="riblet"/>
          </a:sp3d>
        </a:effectStyle>
      </a:effectStyleLst>
      <a:bgFillStyleLst>
        <a:solidFill>
          <a:schemeClr val="phClr"/>
        </a:solidFill>
        <a:blipFill>
          <a:blip xmlns:r="http://schemas.openxmlformats.org/officeDocument/2006/relationships" r:embed="rId1">
            <a:duotone>
              <a:schemeClr val="phClr">
                <a:shade val="55000"/>
                <a:alpha val="20000"/>
              </a:schemeClr>
              <a:schemeClr val="phClr">
                <a:tint val="40000"/>
                <a:shade val="90000"/>
                <a:satMod val="60000"/>
                <a:alpha val="20000"/>
              </a:schemeClr>
            </a:duotone>
          </a:blip>
          <a:tile tx="0" ty="0" sx="58000" sy="38000" flip="none" algn="tl"/>
        </a:blipFill>
        <a:blipFill>
          <a:blip xmlns:r="http://schemas.openxmlformats.org/officeDocument/2006/relationships" r:embed="rId2">
            <a:duotone>
              <a:schemeClr val="phClr">
                <a:shade val="12000"/>
                <a:satMod val="240000"/>
              </a:schemeClr>
              <a:schemeClr val="phClr">
                <a:tint val="65000"/>
              </a:schemeClr>
            </a:duotone>
          </a:blip>
          <a:stretch>
            <a:fillRect/>
          </a:stretch>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Paper</Template>
  <TotalTime>151</TotalTime>
  <Words>386</Words>
  <Application>Microsoft Office PowerPoint</Application>
  <PresentationFormat>Ekran Gösterisi (4:3)</PresentationFormat>
  <Paragraphs>48</Paragraphs>
  <Slides>5</Slides>
  <Notes>0</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5</vt:i4>
      </vt:variant>
    </vt:vector>
  </HeadingPairs>
  <TitlesOfParts>
    <vt:vector size="11" baseType="lpstr">
      <vt:lpstr>Calibri</vt:lpstr>
      <vt:lpstr>Constantia</vt:lpstr>
      <vt:lpstr>Times New Roman</vt:lpstr>
      <vt:lpstr>Wingdings</vt:lpstr>
      <vt:lpstr>Wingdings 2</vt:lpstr>
      <vt:lpstr>Kağıt</vt:lpstr>
      <vt:lpstr>OKUL ÖNCESİ EĞİTİM ROGRAMLARI-I</vt:lpstr>
      <vt:lpstr>AYLIK PLAN</vt:lpstr>
      <vt:lpstr>AYLIK PLANI</vt:lpstr>
      <vt:lpstr>GÜNLÜK EĞİTİM AKIŞI</vt:lpstr>
      <vt:lpstr>Kaynaklar</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OKUL ÖNCESİ EĞİTİM PROGRAMLARI-I</dc:title>
  <dc:creator>aysel</dc:creator>
  <cp:lastModifiedBy>Emin Demir</cp:lastModifiedBy>
  <cp:revision>23</cp:revision>
  <dcterms:created xsi:type="dcterms:W3CDTF">2013-09-22T16:02:41Z</dcterms:created>
  <dcterms:modified xsi:type="dcterms:W3CDTF">2020-05-03T22:56:36Z</dcterms:modified>
</cp:coreProperties>
</file>