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8" r:id="rId2"/>
    <p:sldId id="279" r:id="rId3"/>
    <p:sldId id="269" r:id="rId4"/>
    <p:sldId id="272" r:id="rId5"/>
    <p:sldId id="273" r:id="rId6"/>
    <p:sldId id="280" r:id="rId7"/>
    <p:sldId id="285" r:id="rId8"/>
    <p:sldId id="286" r:id="rId9"/>
    <p:sldId id="284" r:id="rId10"/>
    <p:sldId id="281" r:id="rId11"/>
    <p:sldId id="282" r:id="rId12"/>
    <p:sldId id="283"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C3545C-90BC-4957-9636-3F86290A4A4A}" type="doc">
      <dgm:prSet loTypeId="urn:microsoft.com/office/officeart/2005/8/layout/orgChart1" loCatId="hierarchy" qsTypeId="urn:microsoft.com/office/officeart/2005/8/quickstyle/simple1" qsCatId="simple" csTypeId="urn:microsoft.com/office/officeart/2005/8/colors/accent1_2" csCatId="accent1" phldr="1"/>
      <dgm:spPr/>
    </dgm:pt>
    <dgm:pt modelId="{A926AE95-0C28-4414-A8C8-75725A471DFE}">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b="1" i="0" u="none" strike="noStrike" cap="none" normalizeH="0" baseline="0" smtClean="0">
              <a:ln>
                <a:noFill/>
              </a:ln>
              <a:solidFill>
                <a:schemeClr val="tx1"/>
              </a:solidFill>
              <a:effectLst/>
              <a:latin typeface="Verdana" pitchFamily="34" charset="0"/>
            </a:rPr>
            <a:t>MADDE</a:t>
          </a:r>
        </a:p>
      </dgm:t>
    </dgm:pt>
    <dgm:pt modelId="{A797F44C-C02C-47B2-93AF-A1FEA745C83D}" type="parTrans" cxnId="{F980CC74-387C-4AAF-86C6-032A7ECA7965}">
      <dgm:prSet/>
      <dgm:spPr/>
      <dgm:t>
        <a:bodyPr/>
        <a:lstStyle/>
        <a:p>
          <a:endParaRPr lang="tr-TR"/>
        </a:p>
      </dgm:t>
    </dgm:pt>
    <dgm:pt modelId="{645569DB-B585-4BCB-A8DE-2FB397B21A78}" type="sibTrans" cxnId="{F980CC74-387C-4AAF-86C6-032A7ECA7965}">
      <dgm:prSet/>
      <dgm:spPr/>
      <dgm:t>
        <a:bodyPr/>
        <a:lstStyle/>
        <a:p>
          <a:endParaRPr lang="tr-TR"/>
        </a:p>
      </dgm:t>
    </dgm:pt>
    <dgm:pt modelId="{41F299EB-1C87-460C-9DC5-8BAF01F80EFF}">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b="1" i="0" u="none" strike="noStrike" cap="none" normalizeH="0" baseline="0" dirty="0" smtClean="0">
              <a:ln>
                <a:noFill/>
              </a:ln>
              <a:solidFill>
                <a:schemeClr val="tx1"/>
              </a:solidFill>
              <a:effectLst/>
              <a:latin typeface="Verdana" pitchFamily="34" charset="0"/>
            </a:rPr>
            <a:t>SAF MADDELER</a:t>
          </a:r>
        </a:p>
      </dgm:t>
    </dgm:pt>
    <dgm:pt modelId="{79B7FBEA-B1EB-4BFD-BD6B-937611CAFD56}" type="parTrans" cxnId="{86A467D2-2502-4B1D-931E-0EAD5B4F2277}">
      <dgm:prSet/>
      <dgm:spPr/>
      <dgm:t>
        <a:bodyPr/>
        <a:lstStyle/>
        <a:p>
          <a:endParaRPr lang="tr-TR"/>
        </a:p>
      </dgm:t>
    </dgm:pt>
    <dgm:pt modelId="{B8C72A90-304F-457C-BB78-9E23385E4DFA}" type="sibTrans" cxnId="{86A467D2-2502-4B1D-931E-0EAD5B4F2277}">
      <dgm:prSet/>
      <dgm:spPr/>
      <dgm:t>
        <a:bodyPr/>
        <a:lstStyle/>
        <a:p>
          <a:endParaRPr lang="tr-TR"/>
        </a:p>
      </dgm:t>
    </dgm:pt>
    <dgm:pt modelId="{BA11E38B-60F9-4540-A3F9-BE7193E844E3}">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b="1" i="0" u="none" strike="noStrike" cap="none" normalizeH="0" baseline="0" dirty="0" smtClean="0">
              <a:ln>
                <a:noFill/>
              </a:ln>
              <a:solidFill>
                <a:schemeClr val="tx1"/>
              </a:solidFill>
              <a:effectLst/>
              <a:latin typeface="Verdana" pitchFamily="34" charset="0"/>
            </a:rPr>
            <a:t>SAF OLMAYAN MADDELER</a:t>
          </a:r>
        </a:p>
      </dgm:t>
    </dgm:pt>
    <dgm:pt modelId="{928C6FCA-3689-4498-B7E1-2690E1DCF7AA}" type="parTrans" cxnId="{E643F223-060F-44F3-A07B-391C8A45457F}">
      <dgm:prSet/>
      <dgm:spPr/>
      <dgm:t>
        <a:bodyPr/>
        <a:lstStyle/>
        <a:p>
          <a:endParaRPr lang="tr-TR"/>
        </a:p>
      </dgm:t>
    </dgm:pt>
    <dgm:pt modelId="{C80924D6-3780-447A-9B14-509E9FE81AEF}" type="sibTrans" cxnId="{E643F223-060F-44F3-A07B-391C8A45457F}">
      <dgm:prSet/>
      <dgm:spPr/>
      <dgm:t>
        <a:bodyPr/>
        <a:lstStyle/>
        <a:p>
          <a:endParaRPr lang="tr-TR"/>
        </a:p>
      </dgm:t>
    </dgm:pt>
    <dgm:pt modelId="{F8F70EE9-22A3-40A8-BB9B-0B264DA91689}" type="pres">
      <dgm:prSet presAssocID="{2CC3545C-90BC-4957-9636-3F86290A4A4A}" presName="hierChild1" presStyleCnt="0">
        <dgm:presLayoutVars>
          <dgm:orgChart val="1"/>
          <dgm:chPref val="1"/>
          <dgm:dir/>
          <dgm:animOne val="branch"/>
          <dgm:animLvl val="lvl"/>
          <dgm:resizeHandles/>
        </dgm:presLayoutVars>
      </dgm:prSet>
      <dgm:spPr/>
    </dgm:pt>
    <dgm:pt modelId="{DE4900B6-6A6D-44E9-B655-391C7E724609}" type="pres">
      <dgm:prSet presAssocID="{A926AE95-0C28-4414-A8C8-75725A471DFE}" presName="hierRoot1" presStyleCnt="0">
        <dgm:presLayoutVars>
          <dgm:hierBranch/>
        </dgm:presLayoutVars>
      </dgm:prSet>
      <dgm:spPr/>
    </dgm:pt>
    <dgm:pt modelId="{52A28EE3-E826-4D1B-8D45-56A6660A5079}" type="pres">
      <dgm:prSet presAssocID="{A926AE95-0C28-4414-A8C8-75725A471DFE}" presName="rootComposite1" presStyleCnt="0"/>
      <dgm:spPr/>
    </dgm:pt>
    <dgm:pt modelId="{6E88AF5C-10F8-4288-BBCF-FB0D78A52D05}" type="pres">
      <dgm:prSet presAssocID="{A926AE95-0C28-4414-A8C8-75725A471DFE}" presName="rootText1" presStyleLbl="node0" presStyleIdx="0" presStyleCnt="1">
        <dgm:presLayoutVars>
          <dgm:chPref val="3"/>
        </dgm:presLayoutVars>
      </dgm:prSet>
      <dgm:spPr/>
      <dgm:t>
        <a:bodyPr/>
        <a:lstStyle/>
        <a:p>
          <a:endParaRPr lang="tr-TR"/>
        </a:p>
      </dgm:t>
    </dgm:pt>
    <dgm:pt modelId="{B021C331-8AC6-4F14-98C6-117D8CE90DDA}" type="pres">
      <dgm:prSet presAssocID="{A926AE95-0C28-4414-A8C8-75725A471DFE}" presName="rootConnector1" presStyleLbl="node1" presStyleIdx="0" presStyleCnt="0"/>
      <dgm:spPr/>
      <dgm:t>
        <a:bodyPr/>
        <a:lstStyle/>
        <a:p>
          <a:endParaRPr lang="tr-TR"/>
        </a:p>
      </dgm:t>
    </dgm:pt>
    <dgm:pt modelId="{CC2AFF9A-27F9-4F42-8946-C73F6ECCFD79}" type="pres">
      <dgm:prSet presAssocID="{A926AE95-0C28-4414-A8C8-75725A471DFE}" presName="hierChild2" presStyleCnt="0"/>
      <dgm:spPr/>
    </dgm:pt>
    <dgm:pt modelId="{3094F52F-C3C2-4CE4-93B7-70628C2213D5}" type="pres">
      <dgm:prSet presAssocID="{79B7FBEA-B1EB-4BFD-BD6B-937611CAFD56}" presName="Name35" presStyleLbl="parChTrans1D2" presStyleIdx="0" presStyleCnt="2"/>
      <dgm:spPr/>
      <dgm:t>
        <a:bodyPr/>
        <a:lstStyle/>
        <a:p>
          <a:endParaRPr lang="tr-TR"/>
        </a:p>
      </dgm:t>
    </dgm:pt>
    <dgm:pt modelId="{64E5F084-5274-4B58-B4D7-B18952B9FF27}" type="pres">
      <dgm:prSet presAssocID="{41F299EB-1C87-460C-9DC5-8BAF01F80EFF}" presName="hierRoot2" presStyleCnt="0">
        <dgm:presLayoutVars>
          <dgm:hierBranch/>
        </dgm:presLayoutVars>
      </dgm:prSet>
      <dgm:spPr/>
    </dgm:pt>
    <dgm:pt modelId="{365018D0-16FF-487F-9E11-74115293397C}" type="pres">
      <dgm:prSet presAssocID="{41F299EB-1C87-460C-9DC5-8BAF01F80EFF}" presName="rootComposite" presStyleCnt="0"/>
      <dgm:spPr/>
    </dgm:pt>
    <dgm:pt modelId="{ABCC672E-7D7B-40F1-A3ED-E5C93467FA96}" type="pres">
      <dgm:prSet presAssocID="{41F299EB-1C87-460C-9DC5-8BAF01F80EFF}" presName="rootText" presStyleLbl="node2" presStyleIdx="0" presStyleCnt="2" custScaleX="211782" custScaleY="89925" custLinFactNeighborX="-73898" custLinFactNeighborY="69957">
        <dgm:presLayoutVars>
          <dgm:chPref val="3"/>
        </dgm:presLayoutVars>
      </dgm:prSet>
      <dgm:spPr/>
      <dgm:t>
        <a:bodyPr/>
        <a:lstStyle/>
        <a:p>
          <a:endParaRPr lang="tr-TR"/>
        </a:p>
      </dgm:t>
    </dgm:pt>
    <dgm:pt modelId="{8A6074D9-80AE-42DC-A721-3A662B9EA89C}" type="pres">
      <dgm:prSet presAssocID="{41F299EB-1C87-460C-9DC5-8BAF01F80EFF}" presName="rootConnector" presStyleLbl="node2" presStyleIdx="0" presStyleCnt="2"/>
      <dgm:spPr/>
      <dgm:t>
        <a:bodyPr/>
        <a:lstStyle/>
        <a:p>
          <a:endParaRPr lang="tr-TR"/>
        </a:p>
      </dgm:t>
    </dgm:pt>
    <dgm:pt modelId="{1194FE13-F23E-4055-B9A8-77F81924B13D}" type="pres">
      <dgm:prSet presAssocID="{41F299EB-1C87-460C-9DC5-8BAF01F80EFF}" presName="hierChild4" presStyleCnt="0"/>
      <dgm:spPr/>
    </dgm:pt>
    <dgm:pt modelId="{9CBE43E1-A5DF-45BF-B654-F1E8D2129F8F}" type="pres">
      <dgm:prSet presAssocID="{41F299EB-1C87-460C-9DC5-8BAF01F80EFF}" presName="hierChild5" presStyleCnt="0"/>
      <dgm:spPr/>
    </dgm:pt>
    <dgm:pt modelId="{35C54CC0-B05E-4E0B-A96D-2DBF86A16162}" type="pres">
      <dgm:prSet presAssocID="{928C6FCA-3689-4498-B7E1-2690E1DCF7AA}" presName="Name35" presStyleLbl="parChTrans1D2" presStyleIdx="1" presStyleCnt="2"/>
      <dgm:spPr/>
      <dgm:t>
        <a:bodyPr/>
        <a:lstStyle/>
        <a:p>
          <a:endParaRPr lang="tr-TR"/>
        </a:p>
      </dgm:t>
    </dgm:pt>
    <dgm:pt modelId="{B9375A8A-DCA6-435E-8926-0B3760251CEB}" type="pres">
      <dgm:prSet presAssocID="{BA11E38B-60F9-4540-A3F9-BE7193E844E3}" presName="hierRoot2" presStyleCnt="0">
        <dgm:presLayoutVars>
          <dgm:hierBranch/>
        </dgm:presLayoutVars>
      </dgm:prSet>
      <dgm:spPr/>
    </dgm:pt>
    <dgm:pt modelId="{206BE19C-CD8E-41DE-B633-446916194268}" type="pres">
      <dgm:prSet presAssocID="{BA11E38B-60F9-4540-A3F9-BE7193E844E3}" presName="rootComposite" presStyleCnt="0"/>
      <dgm:spPr/>
    </dgm:pt>
    <dgm:pt modelId="{88FF185D-6095-42CF-A18A-638A45A7CB22}" type="pres">
      <dgm:prSet presAssocID="{BA11E38B-60F9-4540-A3F9-BE7193E844E3}" presName="rootText" presStyleLbl="node2" presStyleIdx="1" presStyleCnt="2" custScaleX="181476" custScaleY="92214" custLinFactNeighborX="-7006" custLinFactNeighborY="-3642">
        <dgm:presLayoutVars>
          <dgm:chPref val="3"/>
        </dgm:presLayoutVars>
      </dgm:prSet>
      <dgm:spPr/>
      <dgm:t>
        <a:bodyPr/>
        <a:lstStyle/>
        <a:p>
          <a:endParaRPr lang="tr-TR"/>
        </a:p>
      </dgm:t>
    </dgm:pt>
    <dgm:pt modelId="{A092B15B-D56F-4733-A5C2-0FABD7931303}" type="pres">
      <dgm:prSet presAssocID="{BA11E38B-60F9-4540-A3F9-BE7193E844E3}" presName="rootConnector" presStyleLbl="node2" presStyleIdx="1" presStyleCnt="2"/>
      <dgm:spPr/>
      <dgm:t>
        <a:bodyPr/>
        <a:lstStyle/>
        <a:p>
          <a:endParaRPr lang="tr-TR"/>
        </a:p>
      </dgm:t>
    </dgm:pt>
    <dgm:pt modelId="{380DE15D-F5AF-4495-A6B8-F1AD1E2CC029}" type="pres">
      <dgm:prSet presAssocID="{BA11E38B-60F9-4540-A3F9-BE7193E844E3}" presName="hierChild4" presStyleCnt="0"/>
      <dgm:spPr/>
    </dgm:pt>
    <dgm:pt modelId="{D4BB1929-6239-4C8C-8690-3E7DFE66AB60}" type="pres">
      <dgm:prSet presAssocID="{BA11E38B-60F9-4540-A3F9-BE7193E844E3}" presName="hierChild5" presStyleCnt="0"/>
      <dgm:spPr/>
    </dgm:pt>
    <dgm:pt modelId="{A7C25470-00EA-4390-8FAD-7177CD55C63E}" type="pres">
      <dgm:prSet presAssocID="{A926AE95-0C28-4414-A8C8-75725A471DFE}" presName="hierChild3" presStyleCnt="0"/>
      <dgm:spPr/>
    </dgm:pt>
  </dgm:ptLst>
  <dgm:cxnLst>
    <dgm:cxn modelId="{E643F223-060F-44F3-A07B-391C8A45457F}" srcId="{A926AE95-0C28-4414-A8C8-75725A471DFE}" destId="{BA11E38B-60F9-4540-A3F9-BE7193E844E3}" srcOrd="1" destOrd="0" parTransId="{928C6FCA-3689-4498-B7E1-2690E1DCF7AA}" sibTransId="{C80924D6-3780-447A-9B14-509E9FE81AEF}"/>
    <dgm:cxn modelId="{A2DBDF36-9381-4021-A69F-C2DA476EC61C}" type="presOf" srcId="{A926AE95-0C28-4414-A8C8-75725A471DFE}" destId="{6E88AF5C-10F8-4288-BBCF-FB0D78A52D05}" srcOrd="0" destOrd="0" presId="urn:microsoft.com/office/officeart/2005/8/layout/orgChart1"/>
    <dgm:cxn modelId="{2372647B-91CB-43DB-95F6-782DD399C0A4}" type="presOf" srcId="{79B7FBEA-B1EB-4BFD-BD6B-937611CAFD56}" destId="{3094F52F-C3C2-4CE4-93B7-70628C2213D5}" srcOrd="0" destOrd="0" presId="urn:microsoft.com/office/officeart/2005/8/layout/orgChart1"/>
    <dgm:cxn modelId="{FDD12777-C6EC-4A26-B317-C4E700F060F2}" type="presOf" srcId="{A926AE95-0C28-4414-A8C8-75725A471DFE}" destId="{B021C331-8AC6-4F14-98C6-117D8CE90DDA}" srcOrd="1" destOrd="0" presId="urn:microsoft.com/office/officeart/2005/8/layout/orgChart1"/>
    <dgm:cxn modelId="{F314EDF6-A4E5-4CB1-9139-6F1535B25640}" type="presOf" srcId="{41F299EB-1C87-460C-9DC5-8BAF01F80EFF}" destId="{ABCC672E-7D7B-40F1-A3ED-E5C93467FA96}" srcOrd="0" destOrd="0" presId="urn:microsoft.com/office/officeart/2005/8/layout/orgChart1"/>
    <dgm:cxn modelId="{86A467D2-2502-4B1D-931E-0EAD5B4F2277}" srcId="{A926AE95-0C28-4414-A8C8-75725A471DFE}" destId="{41F299EB-1C87-460C-9DC5-8BAF01F80EFF}" srcOrd="0" destOrd="0" parTransId="{79B7FBEA-B1EB-4BFD-BD6B-937611CAFD56}" sibTransId="{B8C72A90-304F-457C-BB78-9E23385E4DFA}"/>
    <dgm:cxn modelId="{4C062378-AB7D-47B1-9ED8-87D4C12C92BF}" type="presOf" srcId="{928C6FCA-3689-4498-B7E1-2690E1DCF7AA}" destId="{35C54CC0-B05E-4E0B-A96D-2DBF86A16162}" srcOrd="0" destOrd="0" presId="urn:microsoft.com/office/officeart/2005/8/layout/orgChart1"/>
    <dgm:cxn modelId="{3930F22C-7474-4428-94D5-FA8AF4201768}" type="presOf" srcId="{BA11E38B-60F9-4540-A3F9-BE7193E844E3}" destId="{A092B15B-D56F-4733-A5C2-0FABD7931303}" srcOrd="1" destOrd="0" presId="urn:microsoft.com/office/officeart/2005/8/layout/orgChart1"/>
    <dgm:cxn modelId="{3F1739A8-717D-408C-9A7E-60BD399CD7B4}" type="presOf" srcId="{2CC3545C-90BC-4957-9636-3F86290A4A4A}" destId="{F8F70EE9-22A3-40A8-BB9B-0B264DA91689}" srcOrd="0" destOrd="0" presId="urn:microsoft.com/office/officeart/2005/8/layout/orgChart1"/>
    <dgm:cxn modelId="{F0AD013A-B0C1-48DD-81C0-38E70272BAB4}" type="presOf" srcId="{BA11E38B-60F9-4540-A3F9-BE7193E844E3}" destId="{88FF185D-6095-42CF-A18A-638A45A7CB22}" srcOrd="0" destOrd="0" presId="urn:microsoft.com/office/officeart/2005/8/layout/orgChart1"/>
    <dgm:cxn modelId="{F980CC74-387C-4AAF-86C6-032A7ECA7965}" srcId="{2CC3545C-90BC-4957-9636-3F86290A4A4A}" destId="{A926AE95-0C28-4414-A8C8-75725A471DFE}" srcOrd="0" destOrd="0" parTransId="{A797F44C-C02C-47B2-93AF-A1FEA745C83D}" sibTransId="{645569DB-B585-4BCB-A8DE-2FB397B21A78}"/>
    <dgm:cxn modelId="{FE907EEF-6C48-44BD-A7FF-A590A066FDB2}" type="presOf" srcId="{41F299EB-1C87-460C-9DC5-8BAF01F80EFF}" destId="{8A6074D9-80AE-42DC-A721-3A662B9EA89C}" srcOrd="1" destOrd="0" presId="urn:microsoft.com/office/officeart/2005/8/layout/orgChart1"/>
    <dgm:cxn modelId="{580B8433-9FAA-4189-B865-BE829F30DDE1}" type="presParOf" srcId="{F8F70EE9-22A3-40A8-BB9B-0B264DA91689}" destId="{DE4900B6-6A6D-44E9-B655-391C7E724609}" srcOrd="0" destOrd="0" presId="urn:microsoft.com/office/officeart/2005/8/layout/orgChart1"/>
    <dgm:cxn modelId="{76C635C5-6026-4FC8-999D-A48779FC9175}" type="presParOf" srcId="{DE4900B6-6A6D-44E9-B655-391C7E724609}" destId="{52A28EE3-E826-4D1B-8D45-56A6660A5079}" srcOrd="0" destOrd="0" presId="urn:microsoft.com/office/officeart/2005/8/layout/orgChart1"/>
    <dgm:cxn modelId="{5B0B59FB-C240-4A0C-945C-A74FC3C7F912}" type="presParOf" srcId="{52A28EE3-E826-4D1B-8D45-56A6660A5079}" destId="{6E88AF5C-10F8-4288-BBCF-FB0D78A52D05}" srcOrd="0" destOrd="0" presId="urn:microsoft.com/office/officeart/2005/8/layout/orgChart1"/>
    <dgm:cxn modelId="{CEA975BE-6439-4BA7-9E8D-19A5E465B23F}" type="presParOf" srcId="{52A28EE3-E826-4D1B-8D45-56A6660A5079}" destId="{B021C331-8AC6-4F14-98C6-117D8CE90DDA}" srcOrd="1" destOrd="0" presId="urn:microsoft.com/office/officeart/2005/8/layout/orgChart1"/>
    <dgm:cxn modelId="{D716EFDA-5932-4D6E-92E4-5096B1154F7B}" type="presParOf" srcId="{DE4900B6-6A6D-44E9-B655-391C7E724609}" destId="{CC2AFF9A-27F9-4F42-8946-C73F6ECCFD79}" srcOrd="1" destOrd="0" presId="urn:microsoft.com/office/officeart/2005/8/layout/orgChart1"/>
    <dgm:cxn modelId="{B28D6B32-6438-4DBE-8EB0-EBA55B711DCE}" type="presParOf" srcId="{CC2AFF9A-27F9-4F42-8946-C73F6ECCFD79}" destId="{3094F52F-C3C2-4CE4-93B7-70628C2213D5}" srcOrd="0" destOrd="0" presId="urn:microsoft.com/office/officeart/2005/8/layout/orgChart1"/>
    <dgm:cxn modelId="{F9815DB9-78B2-4E90-889E-1C1278ABE2FF}" type="presParOf" srcId="{CC2AFF9A-27F9-4F42-8946-C73F6ECCFD79}" destId="{64E5F084-5274-4B58-B4D7-B18952B9FF27}" srcOrd="1" destOrd="0" presId="urn:microsoft.com/office/officeart/2005/8/layout/orgChart1"/>
    <dgm:cxn modelId="{CC976734-5150-463C-A62B-73AE8AE5C364}" type="presParOf" srcId="{64E5F084-5274-4B58-B4D7-B18952B9FF27}" destId="{365018D0-16FF-487F-9E11-74115293397C}" srcOrd="0" destOrd="0" presId="urn:microsoft.com/office/officeart/2005/8/layout/orgChart1"/>
    <dgm:cxn modelId="{494C1CC5-1B86-4112-ADA6-47088C1FFD2E}" type="presParOf" srcId="{365018D0-16FF-487F-9E11-74115293397C}" destId="{ABCC672E-7D7B-40F1-A3ED-E5C93467FA96}" srcOrd="0" destOrd="0" presId="urn:microsoft.com/office/officeart/2005/8/layout/orgChart1"/>
    <dgm:cxn modelId="{D8043CD3-E03D-4F94-A6AF-7B861320F89D}" type="presParOf" srcId="{365018D0-16FF-487F-9E11-74115293397C}" destId="{8A6074D9-80AE-42DC-A721-3A662B9EA89C}" srcOrd="1" destOrd="0" presId="urn:microsoft.com/office/officeart/2005/8/layout/orgChart1"/>
    <dgm:cxn modelId="{3A0F676A-B2D8-436C-BF30-99FE31B3BACF}" type="presParOf" srcId="{64E5F084-5274-4B58-B4D7-B18952B9FF27}" destId="{1194FE13-F23E-4055-B9A8-77F81924B13D}" srcOrd="1" destOrd="0" presId="urn:microsoft.com/office/officeart/2005/8/layout/orgChart1"/>
    <dgm:cxn modelId="{878606BC-60A1-4BD1-81D0-BEC19B6C8117}" type="presParOf" srcId="{64E5F084-5274-4B58-B4D7-B18952B9FF27}" destId="{9CBE43E1-A5DF-45BF-B654-F1E8D2129F8F}" srcOrd="2" destOrd="0" presId="urn:microsoft.com/office/officeart/2005/8/layout/orgChart1"/>
    <dgm:cxn modelId="{4F56E5F6-792E-49E1-A1B1-1B62FB8F052B}" type="presParOf" srcId="{CC2AFF9A-27F9-4F42-8946-C73F6ECCFD79}" destId="{35C54CC0-B05E-4E0B-A96D-2DBF86A16162}" srcOrd="2" destOrd="0" presId="urn:microsoft.com/office/officeart/2005/8/layout/orgChart1"/>
    <dgm:cxn modelId="{FFA21885-1155-4749-8664-BC3A7F58F348}" type="presParOf" srcId="{CC2AFF9A-27F9-4F42-8946-C73F6ECCFD79}" destId="{B9375A8A-DCA6-435E-8926-0B3760251CEB}" srcOrd="3" destOrd="0" presId="urn:microsoft.com/office/officeart/2005/8/layout/orgChart1"/>
    <dgm:cxn modelId="{F217F057-A812-46ED-8F2A-F6B04E85D4E3}" type="presParOf" srcId="{B9375A8A-DCA6-435E-8926-0B3760251CEB}" destId="{206BE19C-CD8E-41DE-B633-446916194268}" srcOrd="0" destOrd="0" presId="urn:microsoft.com/office/officeart/2005/8/layout/orgChart1"/>
    <dgm:cxn modelId="{2E93C4ED-4C1A-4C8D-85F8-E8D19FA8A12D}" type="presParOf" srcId="{206BE19C-CD8E-41DE-B633-446916194268}" destId="{88FF185D-6095-42CF-A18A-638A45A7CB22}" srcOrd="0" destOrd="0" presId="urn:microsoft.com/office/officeart/2005/8/layout/orgChart1"/>
    <dgm:cxn modelId="{C24DB082-6074-4524-B311-6D27DFB142E6}" type="presParOf" srcId="{206BE19C-CD8E-41DE-B633-446916194268}" destId="{A092B15B-D56F-4733-A5C2-0FABD7931303}" srcOrd="1" destOrd="0" presId="urn:microsoft.com/office/officeart/2005/8/layout/orgChart1"/>
    <dgm:cxn modelId="{8CD99C39-4F8E-4A77-8072-EE78BA8988CF}" type="presParOf" srcId="{B9375A8A-DCA6-435E-8926-0B3760251CEB}" destId="{380DE15D-F5AF-4495-A6B8-F1AD1E2CC029}" srcOrd="1" destOrd="0" presId="urn:microsoft.com/office/officeart/2005/8/layout/orgChart1"/>
    <dgm:cxn modelId="{D51B89ED-7E93-4D8E-B9C2-4436631CD90A}" type="presParOf" srcId="{B9375A8A-DCA6-435E-8926-0B3760251CEB}" destId="{D4BB1929-6239-4C8C-8690-3E7DFE66AB60}" srcOrd="2" destOrd="0" presId="urn:microsoft.com/office/officeart/2005/8/layout/orgChart1"/>
    <dgm:cxn modelId="{AD3444C1-FA84-4DF1-B6C5-72C79F92B030}" type="presParOf" srcId="{DE4900B6-6A6D-44E9-B655-391C7E724609}" destId="{A7C25470-00EA-4390-8FAD-7177CD55C63E}" srcOrd="2" destOrd="0" presId="urn:microsoft.com/office/officeart/2005/8/layout/orgChart1"/>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C54CC0-B05E-4E0B-A96D-2DBF86A16162}">
      <dsp:nvSpPr>
        <dsp:cNvPr id="0" name=""/>
        <dsp:cNvSpPr/>
      </dsp:nvSpPr>
      <dsp:spPr>
        <a:xfrm>
          <a:off x="3924300" y="860963"/>
          <a:ext cx="1881154" cy="329831"/>
        </a:xfrm>
        <a:custGeom>
          <a:avLst/>
          <a:gdLst/>
          <a:ahLst/>
          <a:cxnLst/>
          <a:rect l="0" t="0" r="0" b="0"/>
          <a:pathLst>
            <a:path>
              <a:moveTo>
                <a:pt x="0" y="0"/>
              </a:moveTo>
              <a:lnTo>
                <a:pt x="0" y="149257"/>
              </a:lnTo>
              <a:lnTo>
                <a:pt x="1881154" y="149257"/>
              </a:lnTo>
              <a:lnTo>
                <a:pt x="1881154" y="32983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094F52F-C3C2-4CE4-93B7-70628C2213D5}">
      <dsp:nvSpPr>
        <dsp:cNvPr id="0" name=""/>
        <dsp:cNvSpPr/>
      </dsp:nvSpPr>
      <dsp:spPr>
        <a:xfrm>
          <a:off x="1821066" y="860963"/>
          <a:ext cx="2103233" cy="381916"/>
        </a:xfrm>
        <a:custGeom>
          <a:avLst/>
          <a:gdLst/>
          <a:ahLst/>
          <a:cxnLst/>
          <a:rect l="0" t="0" r="0" b="0"/>
          <a:pathLst>
            <a:path>
              <a:moveTo>
                <a:pt x="2103233" y="0"/>
              </a:moveTo>
              <a:lnTo>
                <a:pt x="2103233" y="201342"/>
              </a:lnTo>
              <a:lnTo>
                <a:pt x="0" y="201342"/>
              </a:lnTo>
              <a:lnTo>
                <a:pt x="0" y="38191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E88AF5C-10F8-4288-BBCF-FB0D78A52D05}">
      <dsp:nvSpPr>
        <dsp:cNvPr id="0" name=""/>
        <dsp:cNvSpPr/>
      </dsp:nvSpPr>
      <dsp:spPr>
        <a:xfrm>
          <a:off x="3064422" y="1085"/>
          <a:ext cx="1719755" cy="85987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kern="1200" cap="none" normalizeH="0" baseline="0" smtClean="0">
              <a:ln>
                <a:noFill/>
              </a:ln>
              <a:solidFill>
                <a:schemeClr val="tx1"/>
              </a:solidFill>
              <a:effectLst/>
              <a:latin typeface="Verdana" pitchFamily="34" charset="0"/>
            </a:rPr>
            <a:t>MADDE</a:t>
          </a:r>
        </a:p>
      </dsp:txBody>
      <dsp:txXfrm>
        <a:off x="3064422" y="1085"/>
        <a:ext cx="1719755" cy="859877"/>
      </dsp:txXfrm>
    </dsp:sp>
    <dsp:sp modelId="{ABCC672E-7D7B-40F1-A3ED-E5C93467FA96}">
      <dsp:nvSpPr>
        <dsp:cNvPr id="0" name=""/>
        <dsp:cNvSpPr/>
      </dsp:nvSpPr>
      <dsp:spPr>
        <a:xfrm>
          <a:off x="0" y="1242879"/>
          <a:ext cx="3642132" cy="77324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kern="1200" cap="none" normalizeH="0" baseline="0" dirty="0" smtClean="0">
              <a:ln>
                <a:noFill/>
              </a:ln>
              <a:solidFill>
                <a:schemeClr val="tx1"/>
              </a:solidFill>
              <a:effectLst/>
              <a:latin typeface="Verdana" pitchFamily="34" charset="0"/>
            </a:rPr>
            <a:t>SAF MADDELER</a:t>
          </a:r>
        </a:p>
      </dsp:txBody>
      <dsp:txXfrm>
        <a:off x="0" y="1242879"/>
        <a:ext cx="3642132" cy="773245"/>
      </dsp:txXfrm>
    </dsp:sp>
    <dsp:sp modelId="{88FF185D-6095-42CF-A18A-638A45A7CB22}">
      <dsp:nvSpPr>
        <dsp:cNvPr id="0" name=""/>
        <dsp:cNvSpPr/>
      </dsp:nvSpPr>
      <dsp:spPr>
        <a:xfrm>
          <a:off x="4244982" y="1190795"/>
          <a:ext cx="3120943" cy="79292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kern="1200" cap="none" normalizeH="0" baseline="0" dirty="0" smtClean="0">
              <a:ln>
                <a:noFill/>
              </a:ln>
              <a:solidFill>
                <a:schemeClr val="tx1"/>
              </a:solidFill>
              <a:effectLst/>
              <a:latin typeface="Verdana" pitchFamily="34" charset="0"/>
            </a:rPr>
            <a:t>SAF OLMAYAN MADDELER</a:t>
          </a:r>
        </a:p>
      </dsp:txBody>
      <dsp:txXfrm>
        <a:off x="4244982" y="1190795"/>
        <a:ext cx="3120943" cy="792927"/>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54E4A9-6C17-4B36-B01B-E218705E47A6}" type="datetimeFigureOut">
              <a:rPr lang="tr-TR" smtClean="0"/>
              <a:t>12.11.2019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22D856-3BB4-45A6-A50E-B30B3F495723}" type="slidenum">
              <a:rPr lang="tr-TR" smtClean="0"/>
              <a:t>‹#›</a:t>
            </a:fld>
            <a:endParaRPr lang="tr-TR"/>
          </a:p>
        </p:txBody>
      </p:sp>
    </p:spTree>
    <p:extLst>
      <p:ext uri="{BB962C8B-B14F-4D97-AF65-F5344CB8AC3E}">
        <p14:creationId xmlns:p14="http://schemas.microsoft.com/office/powerpoint/2010/main" val="38404860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F26D4BA-037B-4450-918B-A14425831D06}" type="datetimeFigureOut">
              <a:rPr lang="tr-TR" smtClean="0"/>
              <a:t>12.11.2019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5C346DF-FE38-43DD-A261-70AC5957CE82}" type="slidenum">
              <a:rPr lang="tr-TR" smtClean="0"/>
              <a:t>‹#›</a:t>
            </a:fld>
            <a:endParaRPr lang="tr-TR"/>
          </a:p>
        </p:txBody>
      </p:sp>
    </p:spTree>
    <p:extLst>
      <p:ext uri="{BB962C8B-B14F-4D97-AF65-F5344CB8AC3E}">
        <p14:creationId xmlns:p14="http://schemas.microsoft.com/office/powerpoint/2010/main" val="3097858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F26D4BA-037B-4450-918B-A14425831D06}" type="datetimeFigureOut">
              <a:rPr lang="tr-TR" smtClean="0"/>
              <a:t>12.11.2019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5C346DF-FE38-43DD-A261-70AC5957CE82}" type="slidenum">
              <a:rPr lang="tr-TR" smtClean="0"/>
              <a:t>‹#›</a:t>
            </a:fld>
            <a:endParaRPr lang="tr-TR"/>
          </a:p>
        </p:txBody>
      </p:sp>
    </p:spTree>
    <p:extLst>
      <p:ext uri="{BB962C8B-B14F-4D97-AF65-F5344CB8AC3E}">
        <p14:creationId xmlns:p14="http://schemas.microsoft.com/office/powerpoint/2010/main" val="409066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F26D4BA-037B-4450-918B-A14425831D06}" type="datetimeFigureOut">
              <a:rPr lang="tr-TR" smtClean="0"/>
              <a:t>12.11.2019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5C346DF-FE38-43DD-A261-70AC5957CE82}" type="slidenum">
              <a:rPr lang="tr-TR" smtClean="0"/>
              <a:t>‹#›</a:t>
            </a:fld>
            <a:endParaRPr lang="tr-TR"/>
          </a:p>
        </p:txBody>
      </p:sp>
    </p:spTree>
    <p:extLst>
      <p:ext uri="{BB962C8B-B14F-4D97-AF65-F5344CB8AC3E}">
        <p14:creationId xmlns:p14="http://schemas.microsoft.com/office/powerpoint/2010/main" val="3709941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F26D4BA-037B-4450-918B-A14425831D06}" type="datetimeFigureOut">
              <a:rPr lang="tr-TR" smtClean="0"/>
              <a:t>12.11.2019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5C346DF-FE38-43DD-A261-70AC5957CE82}" type="slidenum">
              <a:rPr lang="tr-TR" smtClean="0"/>
              <a:t>‹#›</a:t>
            </a:fld>
            <a:endParaRPr lang="tr-TR"/>
          </a:p>
        </p:txBody>
      </p:sp>
    </p:spTree>
    <p:extLst>
      <p:ext uri="{BB962C8B-B14F-4D97-AF65-F5344CB8AC3E}">
        <p14:creationId xmlns:p14="http://schemas.microsoft.com/office/powerpoint/2010/main" val="4170322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F26D4BA-037B-4450-918B-A14425831D06}" type="datetimeFigureOut">
              <a:rPr lang="tr-TR" smtClean="0"/>
              <a:t>12.11.2019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5C346DF-FE38-43DD-A261-70AC5957CE82}" type="slidenum">
              <a:rPr lang="tr-TR" smtClean="0"/>
              <a:t>‹#›</a:t>
            </a:fld>
            <a:endParaRPr lang="tr-TR"/>
          </a:p>
        </p:txBody>
      </p:sp>
    </p:spTree>
    <p:extLst>
      <p:ext uri="{BB962C8B-B14F-4D97-AF65-F5344CB8AC3E}">
        <p14:creationId xmlns:p14="http://schemas.microsoft.com/office/powerpoint/2010/main" val="2063928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F26D4BA-037B-4450-918B-A14425831D06}" type="datetimeFigureOut">
              <a:rPr lang="tr-TR" smtClean="0"/>
              <a:t>12.11.2019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5C346DF-FE38-43DD-A261-70AC5957CE82}" type="slidenum">
              <a:rPr lang="tr-TR" smtClean="0"/>
              <a:t>‹#›</a:t>
            </a:fld>
            <a:endParaRPr lang="tr-TR"/>
          </a:p>
        </p:txBody>
      </p:sp>
    </p:spTree>
    <p:extLst>
      <p:ext uri="{BB962C8B-B14F-4D97-AF65-F5344CB8AC3E}">
        <p14:creationId xmlns:p14="http://schemas.microsoft.com/office/powerpoint/2010/main" val="2259115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F26D4BA-037B-4450-918B-A14425831D06}" type="datetimeFigureOut">
              <a:rPr lang="tr-TR" smtClean="0"/>
              <a:t>12.11.2019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5C346DF-FE38-43DD-A261-70AC5957CE82}" type="slidenum">
              <a:rPr lang="tr-TR" smtClean="0"/>
              <a:t>‹#›</a:t>
            </a:fld>
            <a:endParaRPr lang="tr-TR"/>
          </a:p>
        </p:txBody>
      </p:sp>
    </p:spTree>
    <p:extLst>
      <p:ext uri="{BB962C8B-B14F-4D97-AF65-F5344CB8AC3E}">
        <p14:creationId xmlns:p14="http://schemas.microsoft.com/office/powerpoint/2010/main" val="503409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F26D4BA-037B-4450-918B-A14425831D06}" type="datetimeFigureOut">
              <a:rPr lang="tr-TR" smtClean="0"/>
              <a:t>12.11.2019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5C346DF-FE38-43DD-A261-70AC5957CE82}" type="slidenum">
              <a:rPr lang="tr-TR" smtClean="0"/>
              <a:t>‹#›</a:t>
            </a:fld>
            <a:endParaRPr lang="tr-TR"/>
          </a:p>
        </p:txBody>
      </p:sp>
    </p:spTree>
    <p:extLst>
      <p:ext uri="{BB962C8B-B14F-4D97-AF65-F5344CB8AC3E}">
        <p14:creationId xmlns:p14="http://schemas.microsoft.com/office/powerpoint/2010/main" val="244045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F26D4BA-037B-4450-918B-A14425831D06}" type="datetimeFigureOut">
              <a:rPr lang="tr-TR" smtClean="0"/>
              <a:t>12.11.2019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5C346DF-FE38-43DD-A261-70AC5957CE82}" type="slidenum">
              <a:rPr lang="tr-TR" smtClean="0"/>
              <a:t>‹#›</a:t>
            </a:fld>
            <a:endParaRPr lang="tr-TR"/>
          </a:p>
        </p:txBody>
      </p:sp>
    </p:spTree>
    <p:extLst>
      <p:ext uri="{BB962C8B-B14F-4D97-AF65-F5344CB8AC3E}">
        <p14:creationId xmlns:p14="http://schemas.microsoft.com/office/powerpoint/2010/main" val="640264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F26D4BA-037B-4450-918B-A14425831D06}" type="datetimeFigureOut">
              <a:rPr lang="tr-TR" smtClean="0"/>
              <a:t>12.11.2019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5C346DF-FE38-43DD-A261-70AC5957CE82}" type="slidenum">
              <a:rPr lang="tr-TR" smtClean="0"/>
              <a:t>‹#›</a:t>
            </a:fld>
            <a:endParaRPr lang="tr-TR"/>
          </a:p>
        </p:txBody>
      </p:sp>
    </p:spTree>
    <p:extLst>
      <p:ext uri="{BB962C8B-B14F-4D97-AF65-F5344CB8AC3E}">
        <p14:creationId xmlns:p14="http://schemas.microsoft.com/office/powerpoint/2010/main" val="2652259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F26D4BA-037B-4450-918B-A14425831D06}" type="datetimeFigureOut">
              <a:rPr lang="tr-TR" smtClean="0"/>
              <a:t>12.11.2019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5C346DF-FE38-43DD-A261-70AC5957CE82}" type="slidenum">
              <a:rPr lang="tr-TR" smtClean="0"/>
              <a:t>‹#›</a:t>
            </a:fld>
            <a:endParaRPr lang="tr-TR"/>
          </a:p>
        </p:txBody>
      </p:sp>
    </p:spTree>
    <p:extLst>
      <p:ext uri="{BB962C8B-B14F-4D97-AF65-F5344CB8AC3E}">
        <p14:creationId xmlns:p14="http://schemas.microsoft.com/office/powerpoint/2010/main" val="102746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26D4BA-037B-4450-918B-A14425831D06}" type="datetimeFigureOut">
              <a:rPr lang="tr-TR" smtClean="0"/>
              <a:t>12.11.2019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C346DF-FE38-43DD-A261-70AC5957CE82}" type="slidenum">
              <a:rPr lang="tr-TR" smtClean="0"/>
              <a:t>‹#›</a:t>
            </a:fld>
            <a:endParaRPr lang="tr-TR"/>
          </a:p>
        </p:txBody>
      </p:sp>
    </p:spTree>
    <p:extLst>
      <p:ext uri="{BB962C8B-B14F-4D97-AF65-F5344CB8AC3E}">
        <p14:creationId xmlns:p14="http://schemas.microsoft.com/office/powerpoint/2010/main" val="34242200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3.wav"/><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audio" Target="../media/audio5.wav"/><Relationship Id="rId7" Type="http://schemas.openxmlformats.org/officeDocument/2006/relationships/diagramLayout" Target="../diagrams/layout1.xml"/><Relationship Id="rId2" Type="http://schemas.openxmlformats.org/officeDocument/2006/relationships/audio" Target="../media/audio4.wav"/><Relationship Id="rId1" Type="http://schemas.openxmlformats.org/officeDocument/2006/relationships/slideLayout" Target="../slideLayouts/slideLayout1.xml"/><Relationship Id="rId6" Type="http://schemas.openxmlformats.org/officeDocument/2006/relationships/diagramData" Target="../diagrams/data1.xml"/><Relationship Id="rId5" Type="http://schemas.openxmlformats.org/officeDocument/2006/relationships/audio" Target="../media/audio6.wav"/><Relationship Id="rId10" Type="http://schemas.microsoft.com/office/2007/relationships/diagramDrawing" Target="../diagrams/drawing1.xml"/><Relationship Id="rId4" Type="http://schemas.openxmlformats.org/officeDocument/2006/relationships/audio" Target="../media/audio1.wav"/><Relationship Id="rId9" Type="http://schemas.openxmlformats.org/officeDocument/2006/relationships/diagramColors" Target="../diagrams/colors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2063552" y="2996952"/>
            <a:ext cx="7851648" cy="1828800"/>
          </a:xfrm>
        </p:spPr>
        <p:txBody>
          <a:bodyPr/>
          <a:lstStyle/>
          <a:p>
            <a:r>
              <a:rPr lang="tr-TR" dirty="0" smtClean="0">
                <a:solidFill>
                  <a:srgbClr val="FF0000"/>
                </a:solidFill>
                <a:latin typeface="Comic Sans MS" panose="030F0702030302020204" pitchFamily="66" charset="0"/>
              </a:rPr>
              <a:t>MADDENİN ÖZELLİKLERİ</a:t>
            </a:r>
            <a:endParaRPr lang="tr-TR" dirty="0">
              <a:solidFill>
                <a:srgbClr val="FF0000"/>
              </a:solidFill>
              <a:latin typeface="Comic Sans MS" panose="030F0702030302020204" pitchFamily="66" charset="0"/>
            </a:endParaRPr>
          </a:p>
        </p:txBody>
      </p:sp>
    </p:spTree>
    <p:extLst>
      <p:ext uri="{BB962C8B-B14F-4D97-AF65-F5344CB8AC3E}">
        <p14:creationId xmlns:p14="http://schemas.microsoft.com/office/powerpoint/2010/main" val="22769934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851338" y="1545021"/>
            <a:ext cx="10363200" cy="3970318"/>
          </a:xfrm>
          <a:prstGeom prst="rect">
            <a:avLst/>
          </a:prstGeom>
          <a:noFill/>
        </p:spPr>
        <p:txBody>
          <a:bodyPr wrap="square" rtlCol="0">
            <a:spAutoFit/>
          </a:bodyPr>
          <a:lstStyle/>
          <a:p>
            <a:r>
              <a:rPr lang="tr-TR" dirty="0"/>
              <a:t>Aşağıdaki resimde gıda boyası katılmış suyun içine batırılmış üç ince boru görülüyor. Bu borulardan en kalın olanının çapı 1 mm, su en az bu boruda yükselmiş. Çapı 0,6 mm olan boruda ise su biraz daha yüksek. Çapı en küçük olan 0,4 </a:t>
            </a:r>
            <a:r>
              <a:rPr lang="tr-TR" dirty="0" err="1"/>
              <a:t>mm’lik</a:t>
            </a:r>
            <a:r>
              <a:rPr lang="tr-TR" dirty="0"/>
              <a:t> boruda su diğer borulara göre oldukça fazla yükselmiş. Sıvıların dar borularda yükselmesi borunun kesit alanıyla ters orantılıdır. Kesit alanı azaldıkça sıvının yüksekliği artar</a:t>
            </a:r>
            <a:r>
              <a:rPr lang="tr-TR" dirty="0" smtClean="0"/>
              <a:t>.</a:t>
            </a:r>
          </a:p>
          <a:p>
            <a:endParaRPr lang="tr-TR" dirty="0"/>
          </a:p>
          <a:p>
            <a:endParaRPr lang="tr-TR" dirty="0" smtClean="0"/>
          </a:p>
          <a:p>
            <a:endParaRPr lang="tr-TR" dirty="0"/>
          </a:p>
          <a:p>
            <a:endParaRPr lang="tr-TR" dirty="0" smtClean="0"/>
          </a:p>
          <a:p>
            <a:endParaRPr lang="tr-TR" dirty="0"/>
          </a:p>
          <a:p>
            <a:endParaRPr lang="tr-TR" dirty="0"/>
          </a:p>
          <a:p>
            <a:endParaRPr lang="tr-TR" dirty="0" smtClean="0"/>
          </a:p>
          <a:p>
            <a:endParaRPr lang="tr-TR" dirty="0"/>
          </a:p>
          <a:p>
            <a:endParaRPr lang="tr-TR" dirty="0" smtClean="0"/>
          </a:p>
          <a:p>
            <a:endParaRPr lang="tr-TR" dirty="0"/>
          </a:p>
        </p:txBody>
      </p:sp>
      <p:pic>
        <p:nvPicPr>
          <p:cNvPr id="3" name="Resim 2"/>
          <p:cNvPicPr>
            <a:picLocks noChangeAspect="1"/>
          </p:cNvPicPr>
          <p:nvPr/>
        </p:nvPicPr>
        <p:blipFill>
          <a:blip r:embed="rId2"/>
          <a:stretch>
            <a:fillRect/>
          </a:stretch>
        </p:blipFill>
        <p:spPr>
          <a:xfrm>
            <a:off x="4340773" y="3530180"/>
            <a:ext cx="3048000" cy="2105025"/>
          </a:xfrm>
          <a:prstGeom prst="rect">
            <a:avLst/>
          </a:prstGeom>
        </p:spPr>
      </p:pic>
    </p:spTree>
    <p:extLst>
      <p:ext uri="{BB962C8B-B14F-4D97-AF65-F5344CB8AC3E}">
        <p14:creationId xmlns:p14="http://schemas.microsoft.com/office/powerpoint/2010/main" val="23309855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567559" y="977462"/>
            <a:ext cx="10752082" cy="1477328"/>
          </a:xfrm>
          <a:prstGeom prst="rect">
            <a:avLst/>
          </a:prstGeom>
          <a:noFill/>
        </p:spPr>
        <p:txBody>
          <a:bodyPr wrap="square" rtlCol="0">
            <a:spAutoFit/>
          </a:bodyPr>
          <a:lstStyle/>
          <a:p>
            <a:r>
              <a:rPr lang="tr-TR" dirty="0"/>
              <a:t>Aşağıdaki resimde de iç yarıçapı farklı beş cam borunun içinde suyun nasıl farklı yüksekliklere ulaştığı görülüyor. </a:t>
            </a:r>
            <a:r>
              <a:rPr lang="tr-TR" dirty="0" err="1"/>
              <a:t>Kılcallık</a:t>
            </a:r>
            <a:r>
              <a:rPr lang="tr-TR" dirty="0"/>
              <a:t> olayından dolayı en ince boruda su en yüksek seviyeye ulaşıyor. Yarıçap belli bir miktarı aşınca </a:t>
            </a:r>
            <a:r>
              <a:rPr lang="tr-TR" dirty="0" err="1"/>
              <a:t>kılcallık</a:t>
            </a:r>
            <a:r>
              <a:rPr lang="tr-TR" dirty="0"/>
              <a:t> etkisi kayboluyor.</a:t>
            </a:r>
          </a:p>
          <a:p>
            <a:endParaRPr lang="tr-TR" dirty="0"/>
          </a:p>
          <a:p>
            <a:endParaRPr lang="tr-TR" dirty="0"/>
          </a:p>
        </p:txBody>
      </p:sp>
      <p:pic>
        <p:nvPicPr>
          <p:cNvPr id="3" name="Resim 2"/>
          <p:cNvPicPr>
            <a:picLocks noChangeAspect="1"/>
          </p:cNvPicPr>
          <p:nvPr/>
        </p:nvPicPr>
        <p:blipFill>
          <a:blip r:embed="rId2"/>
          <a:stretch>
            <a:fillRect/>
          </a:stretch>
        </p:blipFill>
        <p:spPr>
          <a:xfrm>
            <a:off x="3046029" y="1864930"/>
            <a:ext cx="5322108" cy="4409747"/>
          </a:xfrm>
          <a:prstGeom prst="rect">
            <a:avLst/>
          </a:prstGeom>
        </p:spPr>
      </p:pic>
    </p:spTree>
    <p:extLst>
      <p:ext uri="{BB962C8B-B14F-4D97-AF65-F5344CB8AC3E}">
        <p14:creationId xmlns:p14="http://schemas.microsoft.com/office/powerpoint/2010/main" val="23116140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725214" y="599090"/>
            <a:ext cx="10583917" cy="2862322"/>
          </a:xfrm>
          <a:prstGeom prst="rect">
            <a:avLst/>
          </a:prstGeom>
          <a:noFill/>
        </p:spPr>
        <p:txBody>
          <a:bodyPr wrap="square" rtlCol="0">
            <a:spAutoFit/>
          </a:bodyPr>
          <a:lstStyle/>
          <a:p>
            <a:r>
              <a:rPr lang="tr-TR" dirty="0"/>
              <a:t>Aşağıdaki </a:t>
            </a:r>
            <a:r>
              <a:rPr lang="tr-TR" dirty="0" err="1"/>
              <a:t>resimin</a:t>
            </a:r>
            <a:r>
              <a:rPr lang="tr-TR" dirty="0"/>
              <a:t> solunda cam bir deney tüpünün suya batırıldığı görülüyor. Suya batırılan tüpün içinde su yükselir ve suyun sınır yüzeyi iç bükey olur. Çünkü su molekülleriyle cam molekülleri arasındaki çekim kuvveti, su molekülleri arasındaki çekim kuvvetinden daha büyüktür. Bu nedenle su camı ıslatır. Resmin sağ tarafında benzer bir cam deney tüpünün bu kez cıvaya batırıldığı görülüyor. Cıva tüpün içinde alçalır ve cıvanın sınır yüzeyi dış bükey olur. Çünkü cıvanın molekülleri arasındaki çekim kuvveti, cıva ve cam molekülleri arasındaki çekim kuvvetinden daha büyüktür. Bu sebeple cıva camı ıslatmaz</a:t>
            </a:r>
            <a:r>
              <a:rPr lang="tr-TR" dirty="0" smtClean="0"/>
              <a:t>.</a:t>
            </a:r>
          </a:p>
          <a:p>
            <a:endParaRPr lang="tr-TR" dirty="0"/>
          </a:p>
          <a:p>
            <a:endParaRPr lang="tr-TR" dirty="0" smtClean="0"/>
          </a:p>
          <a:p>
            <a:endParaRPr lang="tr-TR" dirty="0"/>
          </a:p>
          <a:p>
            <a:endParaRPr lang="tr-TR" dirty="0"/>
          </a:p>
        </p:txBody>
      </p:sp>
      <p:pic>
        <p:nvPicPr>
          <p:cNvPr id="3" name="Resim 2"/>
          <p:cNvPicPr>
            <a:picLocks noChangeAspect="1"/>
          </p:cNvPicPr>
          <p:nvPr/>
        </p:nvPicPr>
        <p:blipFill>
          <a:blip r:embed="rId2"/>
          <a:stretch>
            <a:fillRect/>
          </a:stretch>
        </p:blipFill>
        <p:spPr>
          <a:xfrm>
            <a:off x="2680139" y="2693931"/>
            <a:ext cx="6253654" cy="3680455"/>
          </a:xfrm>
          <a:prstGeom prst="rect">
            <a:avLst/>
          </a:prstGeom>
        </p:spPr>
      </p:pic>
    </p:spTree>
    <p:extLst>
      <p:ext uri="{BB962C8B-B14F-4D97-AF65-F5344CB8AC3E}">
        <p14:creationId xmlns:p14="http://schemas.microsoft.com/office/powerpoint/2010/main" val="3899481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362981714"/>
              </p:ext>
            </p:extLst>
          </p:nvPr>
        </p:nvGraphicFramePr>
        <p:xfrm>
          <a:off x="1227908" y="719666"/>
          <a:ext cx="10175966" cy="5354562"/>
        </p:xfrm>
        <a:graphic>
          <a:graphicData uri="http://schemas.openxmlformats.org/drawingml/2006/table">
            <a:tbl>
              <a:tblPr firstRow="1" bandRow="1">
                <a:tableStyleId>{5C22544A-7EE6-4342-B048-85BDC9FD1C3A}</a:tableStyleId>
              </a:tblPr>
              <a:tblGrid>
                <a:gridCol w="5087983">
                  <a:extLst>
                    <a:ext uri="{9D8B030D-6E8A-4147-A177-3AD203B41FA5}">
                      <a16:colId xmlns:a16="http://schemas.microsoft.com/office/drawing/2014/main" val="4071115693"/>
                    </a:ext>
                  </a:extLst>
                </a:gridCol>
                <a:gridCol w="5087983">
                  <a:extLst>
                    <a:ext uri="{9D8B030D-6E8A-4147-A177-3AD203B41FA5}">
                      <a16:colId xmlns:a16="http://schemas.microsoft.com/office/drawing/2014/main" val="1237928887"/>
                    </a:ext>
                  </a:extLst>
                </a:gridCol>
              </a:tblGrid>
              <a:tr h="1138567">
                <a:tc>
                  <a:txBody>
                    <a:bodyPr/>
                    <a:lstStyle/>
                    <a:p>
                      <a:r>
                        <a:rPr lang="tr-TR" sz="2000" dirty="0" smtClean="0">
                          <a:latin typeface="Comic Sans MS" panose="030F0702030302020204" pitchFamily="66" charset="0"/>
                        </a:rPr>
                        <a:t>MADDENİN ORTAK ÖZELLİKLERİ</a:t>
                      </a:r>
                      <a:endParaRPr lang="tr-TR" sz="2000" dirty="0">
                        <a:latin typeface="Comic Sans MS" panose="030F0702030302020204" pitchFamily="66" charset="0"/>
                      </a:endParaRPr>
                    </a:p>
                  </a:txBody>
                  <a:tcPr/>
                </a:tc>
                <a:tc>
                  <a:txBody>
                    <a:bodyPr/>
                    <a:lstStyle/>
                    <a:p>
                      <a:r>
                        <a:rPr lang="tr-TR" dirty="0" smtClean="0">
                          <a:latin typeface="Comic Sans MS" panose="030F0702030302020204" pitchFamily="66" charset="0"/>
                        </a:rPr>
                        <a:t>MADDENİN AYIRT EDİCİ ÖZELLİKLERİ</a:t>
                      </a:r>
                      <a:endParaRPr lang="tr-TR" dirty="0">
                        <a:latin typeface="Comic Sans MS" panose="030F0702030302020204" pitchFamily="66" charset="0"/>
                      </a:endParaRPr>
                    </a:p>
                  </a:txBody>
                  <a:tcPr/>
                </a:tc>
                <a:extLst>
                  <a:ext uri="{0D108BD9-81ED-4DB2-BD59-A6C34878D82A}">
                    <a16:rowId xmlns:a16="http://schemas.microsoft.com/office/drawing/2014/main" val="331478848"/>
                  </a:ext>
                </a:extLst>
              </a:tr>
              <a:tr h="602285">
                <a:tc>
                  <a:txBody>
                    <a:bodyPr/>
                    <a:lstStyle/>
                    <a:p>
                      <a:r>
                        <a:rPr lang="tr-TR" dirty="0" smtClean="0">
                          <a:solidFill>
                            <a:schemeClr val="tx1"/>
                          </a:solidFill>
                          <a:latin typeface="Comic Sans MS" panose="030F0702030302020204" pitchFamily="66" charset="0"/>
                        </a:rPr>
                        <a:t>KÜTLE</a:t>
                      </a:r>
                      <a:endParaRPr lang="tr-TR" dirty="0">
                        <a:solidFill>
                          <a:schemeClr val="tx1"/>
                        </a:solidFill>
                        <a:latin typeface="Comic Sans MS" panose="030F0702030302020204" pitchFamily="66" charset="0"/>
                      </a:endParaRPr>
                    </a:p>
                  </a:txBody>
                  <a:tcPr/>
                </a:tc>
                <a:tc>
                  <a:txBody>
                    <a:bodyPr/>
                    <a:lstStyle/>
                    <a:p>
                      <a:r>
                        <a:rPr lang="tr-TR" dirty="0" smtClean="0">
                          <a:latin typeface="Comic Sans MS" panose="030F0702030302020204" pitchFamily="66" charset="0"/>
                        </a:rPr>
                        <a:t>ÖZKÜTLE</a:t>
                      </a:r>
                      <a:endParaRPr lang="tr-TR" dirty="0">
                        <a:latin typeface="Comic Sans MS" panose="030F0702030302020204" pitchFamily="66" charset="0"/>
                      </a:endParaRPr>
                    </a:p>
                  </a:txBody>
                  <a:tcPr/>
                </a:tc>
                <a:extLst>
                  <a:ext uri="{0D108BD9-81ED-4DB2-BD59-A6C34878D82A}">
                    <a16:rowId xmlns:a16="http://schemas.microsoft.com/office/drawing/2014/main" val="2451495999"/>
                  </a:ext>
                </a:extLst>
              </a:tr>
              <a:tr h="602285">
                <a:tc>
                  <a:txBody>
                    <a:bodyPr/>
                    <a:lstStyle/>
                    <a:p>
                      <a:r>
                        <a:rPr lang="tr-TR" dirty="0" smtClean="0">
                          <a:latin typeface="Comic Sans MS" panose="030F0702030302020204" pitchFamily="66" charset="0"/>
                        </a:rPr>
                        <a:t>HACİM</a:t>
                      </a:r>
                      <a:endParaRPr lang="tr-TR" dirty="0">
                        <a:latin typeface="Comic Sans MS" panose="030F0702030302020204" pitchFamily="66" charset="0"/>
                      </a:endParaRPr>
                    </a:p>
                  </a:txBody>
                  <a:tcPr/>
                </a:tc>
                <a:tc>
                  <a:txBody>
                    <a:bodyPr/>
                    <a:lstStyle/>
                    <a:p>
                      <a:r>
                        <a:rPr lang="tr-TR" dirty="0" smtClean="0">
                          <a:latin typeface="Comic Sans MS" panose="030F0702030302020204" pitchFamily="66" charset="0"/>
                        </a:rPr>
                        <a:t>ERİME VE KAYNAMA NOKTASI</a:t>
                      </a:r>
                      <a:endParaRPr lang="tr-TR" dirty="0">
                        <a:latin typeface="Comic Sans MS" panose="030F0702030302020204" pitchFamily="66" charset="0"/>
                      </a:endParaRPr>
                    </a:p>
                  </a:txBody>
                  <a:tcPr/>
                </a:tc>
                <a:extLst>
                  <a:ext uri="{0D108BD9-81ED-4DB2-BD59-A6C34878D82A}">
                    <a16:rowId xmlns:a16="http://schemas.microsoft.com/office/drawing/2014/main" val="1592600846"/>
                  </a:ext>
                </a:extLst>
              </a:tr>
              <a:tr h="602285">
                <a:tc>
                  <a:txBody>
                    <a:bodyPr/>
                    <a:lstStyle/>
                    <a:p>
                      <a:r>
                        <a:rPr lang="tr-TR" dirty="0" smtClean="0">
                          <a:latin typeface="Comic Sans MS" panose="030F0702030302020204" pitchFamily="66" charset="0"/>
                        </a:rPr>
                        <a:t>EYLEMSİZLİK</a:t>
                      </a:r>
                      <a:endParaRPr lang="tr-TR" dirty="0">
                        <a:latin typeface="Comic Sans MS" panose="030F0702030302020204" pitchFamily="66" charset="0"/>
                      </a:endParaRPr>
                    </a:p>
                  </a:txBody>
                  <a:tcPr/>
                </a:tc>
                <a:tc>
                  <a:txBody>
                    <a:bodyPr/>
                    <a:lstStyle/>
                    <a:p>
                      <a:r>
                        <a:rPr lang="tr-TR" dirty="0" smtClean="0">
                          <a:latin typeface="Comic Sans MS" panose="030F0702030302020204" pitchFamily="66" charset="0"/>
                        </a:rPr>
                        <a:t>ESNEKLİK</a:t>
                      </a:r>
                      <a:endParaRPr lang="tr-TR" dirty="0">
                        <a:latin typeface="Comic Sans MS" panose="030F0702030302020204" pitchFamily="66" charset="0"/>
                      </a:endParaRPr>
                    </a:p>
                  </a:txBody>
                  <a:tcPr/>
                </a:tc>
                <a:extLst>
                  <a:ext uri="{0D108BD9-81ED-4DB2-BD59-A6C34878D82A}">
                    <a16:rowId xmlns:a16="http://schemas.microsoft.com/office/drawing/2014/main" val="1371673871"/>
                  </a:ext>
                </a:extLst>
              </a:tr>
              <a:tr h="602285">
                <a:tc>
                  <a:txBody>
                    <a:bodyPr/>
                    <a:lstStyle/>
                    <a:p>
                      <a:r>
                        <a:rPr lang="tr-TR" dirty="0" smtClean="0">
                          <a:latin typeface="Comic Sans MS" panose="030F0702030302020204" pitchFamily="66" charset="0"/>
                        </a:rPr>
                        <a:t>TANECİKLİ  YAPI</a:t>
                      </a:r>
                      <a:endParaRPr lang="tr-TR" dirty="0">
                        <a:latin typeface="Comic Sans MS" panose="030F0702030302020204" pitchFamily="66" charset="0"/>
                      </a:endParaRPr>
                    </a:p>
                  </a:txBody>
                  <a:tcPr/>
                </a:tc>
                <a:tc>
                  <a:txBody>
                    <a:bodyPr/>
                    <a:lstStyle/>
                    <a:p>
                      <a:r>
                        <a:rPr lang="tr-TR" dirty="0" smtClean="0">
                          <a:latin typeface="Comic Sans MS" panose="030F0702030302020204" pitchFamily="66" charset="0"/>
                        </a:rPr>
                        <a:t>GENLEŞME</a:t>
                      </a:r>
                      <a:endParaRPr lang="tr-TR" dirty="0">
                        <a:latin typeface="Comic Sans MS" panose="030F0702030302020204" pitchFamily="66" charset="0"/>
                      </a:endParaRPr>
                    </a:p>
                  </a:txBody>
                  <a:tcPr/>
                </a:tc>
                <a:extLst>
                  <a:ext uri="{0D108BD9-81ED-4DB2-BD59-A6C34878D82A}">
                    <a16:rowId xmlns:a16="http://schemas.microsoft.com/office/drawing/2014/main" val="4070344593"/>
                  </a:ext>
                </a:extLst>
              </a:tr>
              <a:tr h="602285">
                <a:tc>
                  <a:txBody>
                    <a:bodyPr/>
                    <a:lstStyle/>
                    <a:p>
                      <a:endParaRPr lang="tr-TR" dirty="0">
                        <a:latin typeface="Comic Sans MS" panose="030F0702030302020204" pitchFamily="66" charset="0"/>
                      </a:endParaRPr>
                    </a:p>
                  </a:txBody>
                  <a:tcPr/>
                </a:tc>
                <a:tc>
                  <a:txBody>
                    <a:bodyPr/>
                    <a:lstStyle/>
                    <a:p>
                      <a:r>
                        <a:rPr lang="tr-TR" dirty="0" smtClean="0">
                          <a:latin typeface="Comic Sans MS" panose="030F0702030302020204" pitchFamily="66" charset="0"/>
                        </a:rPr>
                        <a:t>ÖZISI </a:t>
                      </a:r>
                      <a:endParaRPr lang="tr-TR" dirty="0">
                        <a:latin typeface="Comic Sans MS" panose="030F0702030302020204" pitchFamily="66" charset="0"/>
                      </a:endParaRPr>
                    </a:p>
                  </a:txBody>
                  <a:tcPr/>
                </a:tc>
                <a:extLst>
                  <a:ext uri="{0D108BD9-81ED-4DB2-BD59-A6C34878D82A}">
                    <a16:rowId xmlns:a16="http://schemas.microsoft.com/office/drawing/2014/main" val="2028405938"/>
                  </a:ext>
                </a:extLst>
              </a:tr>
              <a:tr h="602285">
                <a:tc>
                  <a:txBody>
                    <a:bodyPr/>
                    <a:lstStyle/>
                    <a:p>
                      <a:endParaRPr lang="tr-TR" dirty="0">
                        <a:latin typeface="Comic Sans MS" panose="030F0702030302020204" pitchFamily="66" charset="0"/>
                      </a:endParaRPr>
                    </a:p>
                  </a:txBody>
                  <a:tcPr/>
                </a:tc>
                <a:tc>
                  <a:txBody>
                    <a:bodyPr/>
                    <a:lstStyle/>
                    <a:p>
                      <a:r>
                        <a:rPr lang="tr-TR" dirty="0" smtClean="0">
                          <a:latin typeface="Comic Sans MS" panose="030F0702030302020204" pitchFamily="66" charset="0"/>
                        </a:rPr>
                        <a:t>ELEKTRİK İLETKENLİĞİ</a:t>
                      </a:r>
                      <a:endParaRPr lang="tr-TR" dirty="0">
                        <a:latin typeface="Comic Sans MS" panose="030F0702030302020204" pitchFamily="66" charset="0"/>
                      </a:endParaRPr>
                    </a:p>
                  </a:txBody>
                  <a:tcPr/>
                </a:tc>
                <a:extLst>
                  <a:ext uri="{0D108BD9-81ED-4DB2-BD59-A6C34878D82A}">
                    <a16:rowId xmlns:a16="http://schemas.microsoft.com/office/drawing/2014/main" val="3751944857"/>
                  </a:ext>
                </a:extLst>
              </a:tr>
              <a:tr h="602285">
                <a:tc>
                  <a:txBody>
                    <a:bodyPr/>
                    <a:lstStyle/>
                    <a:p>
                      <a:endParaRPr lang="tr-TR" dirty="0">
                        <a:latin typeface="Comic Sans MS" panose="030F0702030302020204" pitchFamily="66" charset="0"/>
                      </a:endParaRPr>
                    </a:p>
                  </a:txBody>
                  <a:tcPr/>
                </a:tc>
                <a:tc>
                  <a:txBody>
                    <a:bodyPr/>
                    <a:lstStyle/>
                    <a:p>
                      <a:r>
                        <a:rPr lang="tr-TR" dirty="0" smtClean="0">
                          <a:latin typeface="Comic Sans MS" panose="030F0702030302020204" pitchFamily="66" charset="0"/>
                        </a:rPr>
                        <a:t>ÇÖZÜNÜRLÜK</a:t>
                      </a:r>
                      <a:endParaRPr lang="tr-TR" dirty="0">
                        <a:latin typeface="Comic Sans MS" panose="030F0702030302020204" pitchFamily="66" charset="0"/>
                      </a:endParaRPr>
                    </a:p>
                  </a:txBody>
                  <a:tcPr/>
                </a:tc>
                <a:extLst>
                  <a:ext uri="{0D108BD9-81ED-4DB2-BD59-A6C34878D82A}">
                    <a16:rowId xmlns:a16="http://schemas.microsoft.com/office/drawing/2014/main" val="2284545794"/>
                  </a:ext>
                </a:extLst>
              </a:tr>
            </a:tbl>
          </a:graphicData>
        </a:graphic>
      </p:graphicFrame>
    </p:spTree>
    <p:extLst>
      <p:ext uri="{BB962C8B-B14F-4D97-AF65-F5344CB8AC3E}">
        <p14:creationId xmlns:p14="http://schemas.microsoft.com/office/powerpoint/2010/main" val="3023434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tr-TR" sz="3200" b="1" dirty="0">
                <a:latin typeface="Comic Sans MS" pitchFamily="66" charset="0"/>
              </a:rPr>
              <a:t>Maddenin Fiziksel ve Kimyasal Özellikleri </a:t>
            </a:r>
          </a:p>
        </p:txBody>
      </p:sp>
      <p:sp>
        <p:nvSpPr>
          <p:cNvPr id="57347" name="Rectangle 3"/>
          <p:cNvSpPr>
            <a:spLocks noGrp="1" noChangeArrowheads="1"/>
          </p:cNvSpPr>
          <p:nvPr>
            <p:ph type="body" idx="1"/>
          </p:nvPr>
        </p:nvSpPr>
        <p:spPr>
          <a:xfrm>
            <a:off x="2063553" y="1844675"/>
            <a:ext cx="8177411" cy="4114800"/>
          </a:xfrm>
        </p:spPr>
        <p:txBody>
          <a:bodyPr/>
          <a:lstStyle/>
          <a:p>
            <a:pPr>
              <a:lnSpc>
                <a:spcPct val="90000"/>
              </a:lnSpc>
            </a:pPr>
            <a:r>
              <a:rPr lang="tr-TR" sz="2400" b="1" dirty="0">
                <a:solidFill>
                  <a:srgbClr val="66FFFF"/>
                </a:solidFill>
                <a:latin typeface="Comic Sans MS" pitchFamily="66" charset="0"/>
              </a:rPr>
              <a:t>Renk</a:t>
            </a:r>
            <a:r>
              <a:rPr lang="tr-TR" sz="2400" b="1" dirty="0">
                <a:latin typeface="Comic Sans MS" pitchFamily="66" charset="0"/>
              </a:rPr>
              <a:t>, </a:t>
            </a:r>
            <a:r>
              <a:rPr lang="tr-TR" sz="2400" b="1" dirty="0">
                <a:solidFill>
                  <a:srgbClr val="0000FF"/>
                </a:solidFill>
                <a:latin typeface="Comic Sans MS" pitchFamily="66" charset="0"/>
              </a:rPr>
              <a:t>koku</a:t>
            </a:r>
            <a:r>
              <a:rPr lang="tr-TR" sz="2400" b="1" dirty="0">
                <a:latin typeface="Comic Sans MS" pitchFamily="66" charset="0"/>
              </a:rPr>
              <a:t>, </a:t>
            </a:r>
            <a:r>
              <a:rPr lang="tr-TR" sz="2400" b="1" dirty="0">
                <a:solidFill>
                  <a:srgbClr val="CC0000"/>
                </a:solidFill>
                <a:latin typeface="Comic Sans MS" pitchFamily="66" charset="0"/>
              </a:rPr>
              <a:t>tat</a:t>
            </a:r>
            <a:r>
              <a:rPr lang="tr-TR" sz="2400" b="1" dirty="0">
                <a:latin typeface="Comic Sans MS" pitchFamily="66" charset="0"/>
              </a:rPr>
              <a:t>, </a:t>
            </a:r>
            <a:r>
              <a:rPr lang="tr-TR" sz="2400" b="1" dirty="0">
                <a:solidFill>
                  <a:srgbClr val="339933"/>
                </a:solidFill>
                <a:latin typeface="Comic Sans MS" pitchFamily="66" charset="0"/>
              </a:rPr>
              <a:t>sertlik</a:t>
            </a:r>
            <a:r>
              <a:rPr lang="tr-TR" sz="2400" b="1" dirty="0">
                <a:latin typeface="Comic Sans MS" pitchFamily="66" charset="0"/>
              </a:rPr>
              <a:t>, pürüzsüzlük, </a:t>
            </a:r>
            <a:r>
              <a:rPr lang="tr-TR" sz="2400" b="1" dirty="0">
                <a:solidFill>
                  <a:schemeClr val="tx2"/>
                </a:solidFill>
                <a:latin typeface="Comic Sans MS" pitchFamily="66" charset="0"/>
              </a:rPr>
              <a:t>erime</a:t>
            </a:r>
            <a:r>
              <a:rPr lang="tr-TR" sz="2400" b="1" dirty="0">
                <a:latin typeface="Comic Sans MS" pitchFamily="66" charset="0"/>
              </a:rPr>
              <a:t> </a:t>
            </a:r>
            <a:r>
              <a:rPr lang="tr-TR" sz="2400" b="1" dirty="0">
                <a:solidFill>
                  <a:schemeClr val="tx2"/>
                </a:solidFill>
                <a:latin typeface="Comic Sans MS" pitchFamily="66" charset="0"/>
              </a:rPr>
              <a:t>noktası</a:t>
            </a:r>
            <a:r>
              <a:rPr lang="tr-TR" sz="2400" b="1" dirty="0">
                <a:latin typeface="Comic Sans MS" pitchFamily="66" charset="0"/>
              </a:rPr>
              <a:t>, </a:t>
            </a:r>
            <a:r>
              <a:rPr lang="tr-TR" sz="2400" b="1" dirty="0">
                <a:solidFill>
                  <a:srgbClr val="FF0066"/>
                </a:solidFill>
                <a:latin typeface="Comic Sans MS" pitchFamily="66" charset="0"/>
              </a:rPr>
              <a:t>kaynama</a:t>
            </a:r>
            <a:r>
              <a:rPr lang="tr-TR" sz="2400" b="1" dirty="0">
                <a:latin typeface="Comic Sans MS" pitchFamily="66" charset="0"/>
              </a:rPr>
              <a:t> </a:t>
            </a:r>
            <a:r>
              <a:rPr lang="tr-TR" sz="2400" b="1" dirty="0">
                <a:solidFill>
                  <a:srgbClr val="FF0066"/>
                </a:solidFill>
                <a:latin typeface="Comic Sans MS" pitchFamily="66" charset="0"/>
              </a:rPr>
              <a:t>noktası</a:t>
            </a:r>
            <a:r>
              <a:rPr lang="tr-TR" sz="2400" b="1" dirty="0">
                <a:latin typeface="Comic Sans MS" pitchFamily="66" charset="0"/>
              </a:rPr>
              <a:t>, </a:t>
            </a:r>
            <a:r>
              <a:rPr lang="tr-TR" sz="2400" b="1" dirty="0" err="1">
                <a:solidFill>
                  <a:srgbClr val="CC66FF"/>
                </a:solidFill>
                <a:latin typeface="Comic Sans MS" pitchFamily="66" charset="0"/>
              </a:rPr>
              <a:t>özkütle</a:t>
            </a:r>
            <a:r>
              <a:rPr lang="tr-TR" sz="2400" b="1" dirty="0">
                <a:latin typeface="Comic Sans MS" pitchFamily="66" charset="0"/>
              </a:rPr>
              <a:t> gibi özellikler </a:t>
            </a:r>
            <a:r>
              <a:rPr lang="tr-TR" sz="2400" b="1" i="1" u="sng" dirty="0">
                <a:latin typeface="Comic Sans MS" pitchFamily="66" charset="0"/>
              </a:rPr>
              <a:t>fiziksel özelliklerdir</a:t>
            </a:r>
            <a:r>
              <a:rPr lang="tr-TR" sz="2400" b="1" dirty="0">
                <a:latin typeface="Comic Sans MS" pitchFamily="66" charset="0"/>
              </a:rPr>
              <a:t>.</a:t>
            </a:r>
          </a:p>
          <a:p>
            <a:pPr>
              <a:lnSpc>
                <a:spcPct val="90000"/>
              </a:lnSpc>
            </a:pPr>
            <a:endParaRPr lang="tr-TR" sz="2400" b="1" dirty="0">
              <a:latin typeface="Comic Sans MS" pitchFamily="66" charset="0"/>
            </a:endParaRPr>
          </a:p>
          <a:p>
            <a:pPr>
              <a:lnSpc>
                <a:spcPct val="90000"/>
              </a:lnSpc>
            </a:pPr>
            <a:endParaRPr lang="tr-TR" sz="2400" b="1" dirty="0">
              <a:latin typeface="Comic Sans MS" pitchFamily="66" charset="0"/>
            </a:endParaRPr>
          </a:p>
          <a:p>
            <a:pPr>
              <a:lnSpc>
                <a:spcPct val="90000"/>
              </a:lnSpc>
            </a:pPr>
            <a:r>
              <a:rPr lang="tr-TR" sz="2400" b="1" dirty="0">
                <a:solidFill>
                  <a:srgbClr val="FF0066"/>
                </a:solidFill>
                <a:latin typeface="Comic Sans MS" pitchFamily="66" charset="0"/>
              </a:rPr>
              <a:t>Yanma</a:t>
            </a:r>
            <a:r>
              <a:rPr lang="tr-TR" sz="2400" b="1" dirty="0">
                <a:latin typeface="Comic Sans MS" pitchFamily="66" charset="0"/>
              </a:rPr>
              <a:t>, </a:t>
            </a:r>
            <a:r>
              <a:rPr lang="tr-TR" sz="2400" b="1" dirty="0">
                <a:solidFill>
                  <a:srgbClr val="0000FF"/>
                </a:solidFill>
                <a:latin typeface="Comic Sans MS" pitchFamily="66" charset="0"/>
              </a:rPr>
              <a:t>paslanma</a:t>
            </a:r>
            <a:r>
              <a:rPr lang="tr-TR" sz="2400" b="1" dirty="0">
                <a:latin typeface="Comic Sans MS" pitchFamily="66" charset="0"/>
              </a:rPr>
              <a:t>, </a:t>
            </a:r>
            <a:r>
              <a:rPr lang="tr-TR" sz="2400" b="1" dirty="0">
                <a:solidFill>
                  <a:srgbClr val="FF6600"/>
                </a:solidFill>
                <a:latin typeface="Comic Sans MS" pitchFamily="66" charset="0"/>
              </a:rPr>
              <a:t>çürüme</a:t>
            </a:r>
            <a:r>
              <a:rPr lang="tr-TR" sz="2400" b="1" dirty="0">
                <a:latin typeface="Comic Sans MS" pitchFamily="66" charset="0"/>
              </a:rPr>
              <a:t>, asit ve bazdan etkilenme gibi özellikler ise </a:t>
            </a:r>
            <a:r>
              <a:rPr lang="tr-TR" sz="2400" b="1" i="1" u="sng" dirty="0">
                <a:latin typeface="Comic Sans MS" pitchFamily="66" charset="0"/>
              </a:rPr>
              <a:t>kimyasal özelliklerdir</a:t>
            </a:r>
            <a:r>
              <a:rPr lang="tr-TR" sz="2400" b="1" dirty="0">
                <a:latin typeface="Comic Sans MS" pitchFamily="66" charset="0"/>
              </a:rPr>
              <a:t>.</a:t>
            </a:r>
          </a:p>
        </p:txBody>
      </p:sp>
    </p:spTree>
    <p:extLst>
      <p:ext uri="{BB962C8B-B14F-4D97-AF65-F5344CB8AC3E}">
        <p14:creationId xmlns:p14="http://schemas.microsoft.com/office/powerpoint/2010/main" val="1117349695"/>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0" presetClass="entr" presetSubtype="0" fill="hold" grpId="0" nodeType="withEffect">
                                  <p:stCondLst>
                                    <p:cond delay="0"/>
                                  </p:stCondLst>
                                  <p:iterate type="wd">
                                    <p:tmPct val="10000"/>
                                  </p:iterate>
                                  <p:childTnLst>
                                    <p:set>
                                      <p:cBhvr>
                                        <p:cTn id="6" dur="1" fill="hold">
                                          <p:stCondLst>
                                            <p:cond delay="0"/>
                                          </p:stCondLst>
                                        </p:cTn>
                                        <p:tgtEl>
                                          <p:spTgt spid="57346"/>
                                        </p:tgtEl>
                                        <p:attrNameLst>
                                          <p:attrName>style.visibility</p:attrName>
                                        </p:attrNameLst>
                                      </p:cBhvr>
                                      <p:to>
                                        <p:strVal val="visible"/>
                                      </p:to>
                                    </p:set>
                                    <p:animEffect transition="in" filter="fade">
                                      <p:cBhvr>
                                        <p:cTn id="7" dur="800" decel="100000"/>
                                        <p:tgtEl>
                                          <p:spTgt spid="57346"/>
                                        </p:tgtEl>
                                      </p:cBhvr>
                                    </p:animEffect>
                                    <p:anim calcmode="lin" valueType="num">
                                      <p:cBhvr>
                                        <p:cTn id="8" dur="800" decel="100000" fill="hold"/>
                                        <p:tgtEl>
                                          <p:spTgt spid="57346"/>
                                        </p:tgtEl>
                                        <p:attrNameLst>
                                          <p:attrName>style.rotation</p:attrName>
                                        </p:attrNameLst>
                                      </p:cBhvr>
                                      <p:tavLst>
                                        <p:tav tm="0">
                                          <p:val>
                                            <p:fltVal val="-90"/>
                                          </p:val>
                                        </p:tav>
                                        <p:tav tm="100000">
                                          <p:val>
                                            <p:fltVal val="0"/>
                                          </p:val>
                                        </p:tav>
                                      </p:tavLst>
                                    </p:anim>
                                    <p:anim calcmode="lin" valueType="num">
                                      <p:cBhvr>
                                        <p:cTn id="9" dur="800" decel="100000" fill="hold"/>
                                        <p:tgtEl>
                                          <p:spTgt spid="57346"/>
                                        </p:tgtEl>
                                        <p:attrNameLst>
                                          <p:attrName>ppt_x</p:attrName>
                                        </p:attrNameLst>
                                      </p:cBhvr>
                                      <p:tavLst>
                                        <p:tav tm="0">
                                          <p:val>
                                            <p:strVal val="#ppt_x+0.4"/>
                                          </p:val>
                                        </p:tav>
                                        <p:tav tm="100000">
                                          <p:val>
                                            <p:strVal val="#ppt_x-0.05"/>
                                          </p:val>
                                        </p:tav>
                                      </p:tavLst>
                                    </p:anim>
                                    <p:anim calcmode="lin" valueType="num">
                                      <p:cBhvr>
                                        <p:cTn id="10" dur="800" decel="100000" fill="hold"/>
                                        <p:tgtEl>
                                          <p:spTgt spid="573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573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57346"/>
                                        </p:tgtEl>
                                        <p:attrNameLst>
                                          <p:attrName>ppt_y</p:attrName>
                                        </p:attrNameLst>
                                      </p:cBhvr>
                                      <p:tavLst>
                                        <p:tav tm="0">
                                          <p:val>
                                            <p:strVal val="#ppt_y+0.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oin.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57347">
                                            <p:txEl>
                                              <p:pRg st="0" end="0"/>
                                            </p:txEl>
                                          </p:spTgt>
                                        </p:tgtEl>
                                        <p:attrNameLst>
                                          <p:attrName>style.visibility</p:attrName>
                                        </p:attrNameLst>
                                      </p:cBhvr>
                                      <p:to>
                                        <p:strVal val="visible"/>
                                      </p:to>
                                    </p:set>
                                    <p:animEffect transition="in" filter="fade">
                                      <p:cBhvr>
                                        <p:cTn id="17" dur="1000"/>
                                        <p:tgtEl>
                                          <p:spTgt spid="57347">
                                            <p:txEl>
                                              <p:pRg st="0" end="0"/>
                                            </p:txEl>
                                          </p:spTgt>
                                        </p:tgtEl>
                                      </p:cBhvr>
                                    </p:animEffect>
                                    <p:anim calcmode="lin" valueType="num">
                                      <p:cBhvr>
                                        <p:cTn id="18" dur="1000" fill="hold"/>
                                        <p:tgtEl>
                                          <p:spTgt spid="57347">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57347">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3" name="arrow.wav"/>
                                        </p:tgtEl>
                                      </p:cMediaNode>
                                    </p:audio>
                                  </p:subTnLst>
                                </p:cTn>
                              </p:par>
                            </p:childTnLst>
                          </p:cTn>
                        </p:par>
                      </p:childTnLst>
                    </p:cTn>
                  </p:par>
                  <p:par>
                    <p:cTn id="20" fill="hold" nodeType="clickPar">
                      <p:stCondLst>
                        <p:cond delay="indefinite"/>
                      </p:stCondLst>
                      <p:childTnLst>
                        <p:par>
                          <p:cTn id="21" fill="hold" nodeType="withGroup">
                            <p:stCondLst>
                              <p:cond delay="0"/>
                            </p:stCondLst>
                            <p:childTnLst>
                              <p:par>
                                <p:cTn id="22" presetID="47" presetClass="entr" presetSubtype="0" fill="hold" grpId="0" nodeType="clickEffect">
                                  <p:stCondLst>
                                    <p:cond delay="0"/>
                                  </p:stCondLst>
                                  <p:childTnLst>
                                    <p:set>
                                      <p:cBhvr>
                                        <p:cTn id="23" dur="1" fill="hold">
                                          <p:stCondLst>
                                            <p:cond delay="0"/>
                                          </p:stCondLst>
                                        </p:cTn>
                                        <p:tgtEl>
                                          <p:spTgt spid="57347">
                                            <p:txEl>
                                              <p:pRg st="3" end="3"/>
                                            </p:txEl>
                                          </p:spTgt>
                                        </p:tgtEl>
                                        <p:attrNameLst>
                                          <p:attrName>style.visibility</p:attrName>
                                        </p:attrNameLst>
                                      </p:cBhvr>
                                      <p:to>
                                        <p:strVal val="visible"/>
                                      </p:to>
                                    </p:set>
                                    <p:animEffect transition="in" filter="fade">
                                      <p:cBhvr>
                                        <p:cTn id="24" dur="1000"/>
                                        <p:tgtEl>
                                          <p:spTgt spid="57347">
                                            <p:txEl>
                                              <p:pRg st="3" end="3"/>
                                            </p:txEl>
                                          </p:spTgt>
                                        </p:tgtEl>
                                      </p:cBhvr>
                                    </p:animEffect>
                                    <p:anim calcmode="lin" valueType="num">
                                      <p:cBhvr>
                                        <p:cTn id="25" dur="1000" fill="hold"/>
                                        <p:tgtEl>
                                          <p:spTgt spid="57347">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57347">
                                            <p:txEl>
                                              <p:pRg st="3" end="3"/>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22"/>
                                            </p:cond>
                                          </p:stCondLst>
                                          <p:endCondLst>
                                            <p:cond evt="onStopAudio" delay="0">
                                              <p:tgtEl>
                                                <p:sldTgt/>
                                              </p:tgtEl>
                                            </p:cond>
                                          </p:endCondLst>
                                        </p:cTn>
                                        <p:tgtEl>
                                          <p:sndTgt r:embed="rId3"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6" grpId="0"/>
      <p:bldP spid="57347"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6" name="Rectangle 2"/>
          <p:cNvSpPr>
            <a:spLocks noGrp="1" noChangeArrowheads="1"/>
          </p:cNvSpPr>
          <p:nvPr>
            <p:ph type="subTitle" idx="1"/>
          </p:nvPr>
        </p:nvSpPr>
        <p:spPr>
          <a:xfrm>
            <a:off x="2208214" y="4098925"/>
            <a:ext cx="7634287" cy="1346200"/>
          </a:xfrm>
        </p:spPr>
        <p:txBody>
          <a:bodyPr/>
          <a:lstStyle/>
          <a:p>
            <a:pPr algn="l"/>
            <a:r>
              <a:rPr lang="tr-TR" sz="3600">
                <a:latin typeface="Verdana" pitchFamily="34" charset="0"/>
              </a:rPr>
              <a:t>Maddelerin </a:t>
            </a:r>
            <a:r>
              <a:rPr lang="tr-TR" sz="3600" b="1" u="sng">
                <a:latin typeface="Verdana" pitchFamily="34" charset="0"/>
              </a:rPr>
              <a:t>Yapılarına</a:t>
            </a:r>
            <a:r>
              <a:rPr lang="tr-TR" sz="3600">
                <a:latin typeface="Verdana" pitchFamily="34" charset="0"/>
              </a:rPr>
              <a:t> göre Sınıflandırılması</a:t>
            </a:r>
          </a:p>
        </p:txBody>
      </p:sp>
      <p:sp>
        <p:nvSpPr>
          <p:cNvPr id="72708" name="Rectangle 4"/>
          <p:cNvSpPr>
            <a:spLocks noGrp="1" noChangeArrowheads="1"/>
          </p:cNvSpPr>
          <p:nvPr>
            <p:ph type="ctrTitle"/>
          </p:nvPr>
        </p:nvSpPr>
        <p:spPr/>
        <p:txBody>
          <a:bodyPr/>
          <a:lstStyle/>
          <a:p>
            <a:pPr algn="l"/>
            <a:r>
              <a:rPr lang="tr-TR"/>
              <a:t>A) MADDELERİN SINIFLANDIRILMASI</a:t>
            </a:r>
          </a:p>
        </p:txBody>
      </p:sp>
    </p:spTree>
    <p:extLst>
      <p:ext uri="{BB962C8B-B14F-4D97-AF65-F5344CB8AC3E}">
        <p14:creationId xmlns:p14="http://schemas.microsoft.com/office/powerpoint/2010/main" val="138470482"/>
      </p:ext>
    </p:extLst>
  </p:cSld>
  <p:clrMapOvr>
    <a:masterClrMapping/>
  </p:clrMapOvr>
  <p:transition>
    <p:cover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72708"/>
                                        </p:tgtEl>
                                        <p:attrNameLst>
                                          <p:attrName>style.visibility</p:attrName>
                                        </p:attrNameLst>
                                      </p:cBhvr>
                                      <p:to>
                                        <p:strVal val="visible"/>
                                      </p:to>
                                    </p:set>
                                    <p:anim calcmode="lin" valueType="num">
                                      <p:cBhvr>
                                        <p:cTn id="7" dur="2000" fill="hold"/>
                                        <p:tgtEl>
                                          <p:spTgt spid="72708"/>
                                        </p:tgtEl>
                                        <p:attrNameLst>
                                          <p:attrName>ppt_w</p:attrName>
                                        </p:attrNameLst>
                                      </p:cBhvr>
                                      <p:tavLst>
                                        <p:tav tm="0">
                                          <p:val>
                                            <p:strVal val="#ppt_w*2.5"/>
                                          </p:val>
                                        </p:tav>
                                        <p:tav tm="100000">
                                          <p:val>
                                            <p:strVal val="#ppt_w"/>
                                          </p:val>
                                        </p:tav>
                                      </p:tavLst>
                                    </p:anim>
                                    <p:anim calcmode="lin" valueType="num">
                                      <p:cBhvr>
                                        <p:cTn id="8" dur="2000" fill="hold"/>
                                        <p:tgtEl>
                                          <p:spTgt spid="72708"/>
                                        </p:tgtEl>
                                        <p:attrNameLst>
                                          <p:attrName>ppt_h</p:attrName>
                                        </p:attrNameLst>
                                      </p:cBhvr>
                                      <p:tavLst>
                                        <p:tav tm="0">
                                          <p:val>
                                            <p:strVal val="#ppt_h"/>
                                          </p:val>
                                        </p:tav>
                                        <p:tav tm="100000">
                                          <p:val>
                                            <p:strVal val="#ppt_h"/>
                                          </p:val>
                                        </p:tav>
                                      </p:tavLst>
                                    </p:anim>
                                    <p:anim calcmode="lin" valueType="num">
                                      <p:cBhvr>
                                        <p:cTn id="9" dur="2000" fill="hold"/>
                                        <p:tgtEl>
                                          <p:spTgt spid="72708"/>
                                        </p:tgtEl>
                                        <p:attrNameLst>
                                          <p:attrName>ppt_x</p:attrName>
                                        </p:attrNameLst>
                                      </p:cBhvr>
                                      <p:tavLst>
                                        <p:tav tm="0">
                                          <p:val>
                                            <p:strVal val="#ppt_x-.2"/>
                                          </p:val>
                                        </p:tav>
                                        <p:tav tm="50000">
                                          <p:val>
                                            <p:strVal val="#ppt_x+.1"/>
                                          </p:val>
                                        </p:tav>
                                        <p:tav tm="100000">
                                          <p:val>
                                            <p:strVal val="#ppt_x"/>
                                          </p:val>
                                        </p:tav>
                                      </p:tavLst>
                                    </p:anim>
                                    <p:anim calcmode="lin" valueType="num">
                                      <p:cBhvr>
                                        <p:cTn id="10" dur="2000" fill="hold"/>
                                        <p:tgtEl>
                                          <p:spTgt spid="72708"/>
                                        </p:tgtEl>
                                        <p:attrNameLst>
                                          <p:attrName>ppt_y</p:attrName>
                                        </p:attrNameLst>
                                      </p:cBhvr>
                                      <p:tavLst>
                                        <p:tav tm="0">
                                          <p:val>
                                            <p:strVal val="#ppt_y+1"/>
                                          </p:val>
                                        </p:tav>
                                        <p:tav tm="50000">
                                          <p:val>
                                            <p:strVal val="#ppt_y+.5"/>
                                          </p:val>
                                        </p:tav>
                                        <p:tav tm="100000">
                                          <p:val>
                                            <p:strVal val="#ppt_y"/>
                                          </p:val>
                                        </p:tav>
                                      </p:tavLst>
                                    </p:anim>
                                    <p:animEffect transition="in" filter="fade">
                                      <p:cBhvr>
                                        <p:cTn id="11" dur="2000"/>
                                        <p:tgtEl>
                                          <p:spTgt spid="72708"/>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par>
                          <p:cTn id="12" fill="hold" nodeType="afterGroup">
                            <p:stCondLst>
                              <p:cond delay="2000"/>
                            </p:stCondLst>
                            <p:childTnLst>
                              <p:par>
                                <p:cTn id="13" presetID="22" presetClass="entr" presetSubtype="8" fill="hold" grpId="0" nodeType="afterEffect">
                                  <p:stCondLst>
                                    <p:cond delay="0"/>
                                  </p:stCondLst>
                                  <p:childTnLst>
                                    <p:set>
                                      <p:cBhvr>
                                        <p:cTn id="14" dur="1" fill="hold">
                                          <p:stCondLst>
                                            <p:cond delay="0"/>
                                          </p:stCondLst>
                                        </p:cTn>
                                        <p:tgtEl>
                                          <p:spTgt spid="72706">
                                            <p:txEl>
                                              <p:pRg st="0" end="0"/>
                                            </p:txEl>
                                          </p:spTgt>
                                        </p:tgtEl>
                                        <p:attrNameLst>
                                          <p:attrName>style.visibility</p:attrName>
                                        </p:attrNameLst>
                                      </p:cBhvr>
                                      <p:to>
                                        <p:strVal val="visible"/>
                                      </p:to>
                                    </p:set>
                                    <p:animEffect transition="in" filter="wipe(left)">
                                      <p:cBhvr>
                                        <p:cTn id="15" dur="500"/>
                                        <p:tgtEl>
                                          <p:spTgt spid="72706">
                                            <p:txEl>
                                              <p:pRg st="0" end="0"/>
                                            </p:txEl>
                                          </p:spTgt>
                                        </p:tgtEl>
                                      </p:cBhvr>
                                    </p:animEffect>
                                  </p:childTnLst>
                                  <p:subTnLst>
                                    <p:audio>
                                      <p:cMediaNode>
                                        <p:cTn display="0" masterRel="sameClick">
                                          <p:stCondLst>
                                            <p:cond evt="begin" delay="0">
                                              <p:tn val="13"/>
                                            </p:cond>
                                          </p:stCondLst>
                                          <p:endCondLst>
                                            <p:cond evt="onStopAudio" delay="0">
                                              <p:tgtEl>
                                                <p:sldTgt/>
                                              </p:tgtEl>
                                            </p:cond>
                                          </p:endCondLst>
                                        </p:cTn>
                                        <p:tgtEl>
                                          <p:sndTgt r:embed="rId3"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6" grpId="0" build="p"/>
      <p:bldP spid="72708"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2" name="Diyagram 1"/>
          <p:cNvGraphicFramePr/>
          <p:nvPr>
            <p:extLst/>
          </p:nvPr>
        </p:nvGraphicFramePr>
        <p:xfrm>
          <a:off x="2100263" y="932518"/>
          <a:ext cx="7848600" cy="201612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75794" name="Line 18"/>
          <p:cNvSpPr>
            <a:spLocks noChangeShapeType="1"/>
          </p:cNvSpPr>
          <p:nvPr/>
        </p:nvSpPr>
        <p:spPr bwMode="auto">
          <a:xfrm>
            <a:off x="3113074" y="2916238"/>
            <a:ext cx="0" cy="7921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tr-TR">
              <a:solidFill>
                <a:srgbClr val="006699"/>
              </a:solidFill>
              <a:latin typeface="Comic Sans MS" pitchFamily="66" charset="0"/>
            </a:endParaRPr>
          </a:p>
        </p:txBody>
      </p:sp>
      <p:sp>
        <p:nvSpPr>
          <p:cNvPr id="75796" name="Line 20"/>
          <p:cNvSpPr>
            <a:spLocks noChangeShapeType="1"/>
          </p:cNvSpPr>
          <p:nvPr/>
        </p:nvSpPr>
        <p:spPr bwMode="auto">
          <a:xfrm>
            <a:off x="4556207" y="2906713"/>
            <a:ext cx="0" cy="7921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tr-TR">
              <a:solidFill>
                <a:srgbClr val="006699"/>
              </a:solidFill>
              <a:latin typeface="Comic Sans MS" pitchFamily="66" charset="0"/>
            </a:endParaRPr>
          </a:p>
        </p:txBody>
      </p:sp>
      <p:sp>
        <p:nvSpPr>
          <p:cNvPr id="75797" name="Text Box 21"/>
          <p:cNvSpPr txBox="1">
            <a:spLocks noChangeArrowheads="1"/>
          </p:cNvSpPr>
          <p:nvPr/>
        </p:nvSpPr>
        <p:spPr bwMode="auto">
          <a:xfrm>
            <a:off x="2165611" y="3647282"/>
            <a:ext cx="194468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tr-TR" sz="2000" b="1" dirty="0">
                <a:solidFill>
                  <a:srgbClr val="006699"/>
                </a:solidFill>
              </a:rPr>
              <a:t>Elementler </a:t>
            </a:r>
          </a:p>
        </p:txBody>
      </p:sp>
      <p:sp>
        <p:nvSpPr>
          <p:cNvPr id="75798" name="Text Box 22"/>
          <p:cNvSpPr txBox="1">
            <a:spLocks noChangeArrowheads="1"/>
          </p:cNvSpPr>
          <p:nvPr/>
        </p:nvSpPr>
        <p:spPr bwMode="auto">
          <a:xfrm>
            <a:off x="4268873" y="3688048"/>
            <a:ext cx="19446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tr-TR" sz="2000" b="1" dirty="0">
                <a:solidFill>
                  <a:srgbClr val="006699"/>
                </a:solidFill>
              </a:rPr>
              <a:t>Bileşikler</a:t>
            </a:r>
          </a:p>
        </p:txBody>
      </p:sp>
      <p:sp>
        <p:nvSpPr>
          <p:cNvPr id="75799" name="Line 23"/>
          <p:cNvSpPr>
            <a:spLocks noChangeShapeType="1"/>
          </p:cNvSpPr>
          <p:nvPr/>
        </p:nvSpPr>
        <p:spPr bwMode="auto">
          <a:xfrm>
            <a:off x="2351088" y="4724400"/>
            <a:ext cx="0" cy="1439862"/>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tr-TR">
              <a:solidFill>
                <a:srgbClr val="006699"/>
              </a:solidFill>
              <a:latin typeface="Comic Sans MS" pitchFamily="66" charset="0"/>
            </a:endParaRPr>
          </a:p>
        </p:txBody>
      </p:sp>
      <p:sp>
        <p:nvSpPr>
          <p:cNvPr id="75800" name="Line 24"/>
          <p:cNvSpPr>
            <a:spLocks noChangeShapeType="1"/>
          </p:cNvSpPr>
          <p:nvPr/>
        </p:nvSpPr>
        <p:spPr bwMode="auto">
          <a:xfrm>
            <a:off x="2351089" y="4733475"/>
            <a:ext cx="504825"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tr-TR">
              <a:solidFill>
                <a:srgbClr val="006699"/>
              </a:solidFill>
              <a:latin typeface="Comic Sans MS" pitchFamily="66" charset="0"/>
            </a:endParaRPr>
          </a:p>
        </p:txBody>
      </p:sp>
      <p:sp>
        <p:nvSpPr>
          <p:cNvPr id="75801" name="Line 25"/>
          <p:cNvSpPr>
            <a:spLocks noChangeShapeType="1"/>
          </p:cNvSpPr>
          <p:nvPr/>
        </p:nvSpPr>
        <p:spPr bwMode="auto">
          <a:xfrm>
            <a:off x="2351088" y="5464448"/>
            <a:ext cx="504825"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tr-TR">
              <a:solidFill>
                <a:srgbClr val="006699"/>
              </a:solidFill>
              <a:latin typeface="Comic Sans MS" pitchFamily="66" charset="0"/>
            </a:endParaRPr>
          </a:p>
        </p:txBody>
      </p:sp>
      <p:sp>
        <p:nvSpPr>
          <p:cNvPr id="75802" name="Line 26"/>
          <p:cNvSpPr>
            <a:spLocks noChangeShapeType="1"/>
          </p:cNvSpPr>
          <p:nvPr/>
        </p:nvSpPr>
        <p:spPr bwMode="auto">
          <a:xfrm>
            <a:off x="2351089" y="6164262"/>
            <a:ext cx="504825"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tr-TR">
              <a:solidFill>
                <a:srgbClr val="006699"/>
              </a:solidFill>
              <a:latin typeface="Comic Sans MS" pitchFamily="66" charset="0"/>
            </a:endParaRPr>
          </a:p>
        </p:txBody>
      </p:sp>
      <p:sp>
        <p:nvSpPr>
          <p:cNvPr id="75803" name="Text Box 27"/>
          <p:cNvSpPr txBox="1">
            <a:spLocks noChangeArrowheads="1"/>
          </p:cNvSpPr>
          <p:nvPr/>
        </p:nvSpPr>
        <p:spPr bwMode="auto">
          <a:xfrm>
            <a:off x="2829007" y="4541044"/>
            <a:ext cx="17272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tr-TR" b="1" dirty="0">
                <a:solidFill>
                  <a:srgbClr val="CC0099"/>
                </a:solidFill>
              </a:rPr>
              <a:t>Metaller</a:t>
            </a:r>
          </a:p>
        </p:txBody>
      </p:sp>
      <p:sp>
        <p:nvSpPr>
          <p:cNvPr id="75804" name="Text Box 28"/>
          <p:cNvSpPr txBox="1">
            <a:spLocks noChangeArrowheads="1"/>
          </p:cNvSpPr>
          <p:nvPr/>
        </p:nvSpPr>
        <p:spPr bwMode="auto">
          <a:xfrm>
            <a:off x="2855912" y="5260975"/>
            <a:ext cx="17272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tr-TR" b="1" dirty="0">
                <a:solidFill>
                  <a:srgbClr val="CC0099"/>
                </a:solidFill>
              </a:rPr>
              <a:t>Ametaller</a:t>
            </a:r>
          </a:p>
        </p:txBody>
      </p:sp>
      <p:sp>
        <p:nvSpPr>
          <p:cNvPr id="75805" name="Text Box 29"/>
          <p:cNvSpPr txBox="1">
            <a:spLocks noChangeArrowheads="1"/>
          </p:cNvSpPr>
          <p:nvPr/>
        </p:nvSpPr>
        <p:spPr bwMode="auto">
          <a:xfrm>
            <a:off x="2855912" y="5980906"/>
            <a:ext cx="172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tr-TR" b="1" dirty="0">
                <a:solidFill>
                  <a:srgbClr val="CC0099"/>
                </a:solidFill>
              </a:rPr>
              <a:t>Soy gazlar</a:t>
            </a:r>
          </a:p>
        </p:txBody>
      </p:sp>
      <p:sp>
        <p:nvSpPr>
          <p:cNvPr id="75806" name="Line 30"/>
          <p:cNvSpPr>
            <a:spLocks noChangeShapeType="1"/>
          </p:cNvSpPr>
          <p:nvPr/>
        </p:nvSpPr>
        <p:spPr bwMode="auto">
          <a:xfrm>
            <a:off x="6923881" y="2855119"/>
            <a:ext cx="0" cy="7921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tr-TR">
              <a:solidFill>
                <a:srgbClr val="006699"/>
              </a:solidFill>
              <a:latin typeface="Comic Sans MS" pitchFamily="66" charset="0"/>
            </a:endParaRPr>
          </a:p>
        </p:txBody>
      </p:sp>
      <p:sp>
        <p:nvSpPr>
          <p:cNvPr id="75807" name="Line 31"/>
          <p:cNvSpPr>
            <a:spLocks noChangeShapeType="1"/>
          </p:cNvSpPr>
          <p:nvPr/>
        </p:nvSpPr>
        <p:spPr bwMode="auto">
          <a:xfrm>
            <a:off x="8550039" y="2855119"/>
            <a:ext cx="0" cy="7921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tr-TR">
              <a:solidFill>
                <a:srgbClr val="006699"/>
              </a:solidFill>
              <a:latin typeface="Comic Sans MS" pitchFamily="66" charset="0"/>
            </a:endParaRPr>
          </a:p>
        </p:txBody>
      </p:sp>
      <p:sp>
        <p:nvSpPr>
          <p:cNvPr id="75808" name="Text Box 32"/>
          <p:cNvSpPr txBox="1">
            <a:spLocks noChangeArrowheads="1"/>
          </p:cNvSpPr>
          <p:nvPr/>
        </p:nvSpPr>
        <p:spPr bwMode="auto">
          <a:xfrm>
            <a:off x="6207059" y="3509227"/>
            <a:ext cx="1944687"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tr-TR" sz="2000" b="1" dirty="0">
                <a:solidFill>
                  <a:srgbClr val="006699"/>
                </a:solidFill>
              </a:rPr>
              <a:t>Homojen Karışımlar  </a:t>
            </a:r>
          </a:p>
        </p:txBody>
      </p:sp>
      <p:sp>
        <p:nvSpPr>
          <p:cNvPr id="75809" name="Text Box 33"/>
          <p:cNvSpPr txBox="1">
            <a:spLocks noChangeArrowheads="1"/>
          </p:cNvSpPr>
          <p:nvPr/>
        </p:nvSpPr>
        <p:spPr bwMode="auto">
          <a:xfrm>
            <a:off x="8493838" y="3535647"/>
            <a:ext cx="1944687"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tr-TR" sz="2000" b="1" dirty="0">
                <a:solidFill>
                  <a:srgbClr val="006699"/>
                </a:solidFill>
              </a:rPr>
              <a:t>Heterojen Karışımlar</a:t>
            </a:r>
          </a:p>
        </p:txBody>
      </p:sp>
      <p:sp>
        <p:nvSpPr>
          <p:cNvPr id="75810" name="Line 34"/>
          <p:cNvSpPr>
            <a:spLocks noChangeShapeType="1"/>
          </p:cNvSpPr>
          <p:nvPr/>
        </p:nvSpPr>
        <p:spPr bwMode="auto">
          <a:xfrm>
            <a:off x="6777251" y="4222111"/>
            <a:ext cx="0" cy="79216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tr-TR">
              <a:solidFill>
                <a:srgbClr val="006699"/>
              </a:solidFill>
              <a:latin typeface="Comic Sans MS" pitchFamily="66" charset="0"/>
            </a:endParaRPr>
          </a:p>
        </p:txBody>
      </p:sp>
      <p:sp>
        <p:nvSpPr>
          <p:cNvPr id="75811" name="Text Box 35"/>
          <p:cNvSpPr txBox="1">
            <a:spLocks noChangeArrowheads="1"/>
          </p:cNvSpPr>
          <p:nvPr/>
        </p:nvSpPr>
        <p:spPr bwMode="auto">
          <a:xfrm>
            <a:off x="6060281" y="5097736"/>
            <a:ext cx="17272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tr-TR" b="1" dirty="0">
                <a:solidFill>
                  <a:srgbClr val="CC0099"/>
                </a:solidFill>
              </a:rPr>
              <a:t>Çözeltiler</a:t>
            </a:r>
          </a:p>
        </p:txBody>
      </p:sp>
      <p:sp>
        <p:nvSpPr>
          <p:cNvPr id="75812" name="Line 36"/>
          <p:cNvSpPr>
            <a:spLocks noChangeShapeType="1"/>
          </p:cNvSpPr>
          <p:nvPr/>
        </p:nvSpPr>
        <p:spPr bwMode="auto">
          <a:xfrm>
            <a:off x="8488458" y="4713026"/>
            <a:ext cx="0" cy="1439862"/>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tr-TR">
              <a:solidFill>
                <a:srgbClr val="006699"/>
              </a:solidFill>
              <a:latin typeface="Comic Sans MS" pitchFamily="66" charset="0"/>
            </a:endParaRPr>
          </a:p>
        </p:txBody>
      </p:sp>
      <p:sp>
        <p:nvSpPr>
          <p:cNvPr id="75813" name="Line 37"/>
          <p:cNvSpPr>
            <a:spLocks noChangeShapeType="1"/>
          </p:cNvSpPr>
          <p:nvPr/>
        </p:nvSpPr>
        <p:spPr bwMode="auto">
          <a:xfrm>
            <a:off x="8448937" y="4733475"/>
            <a:ext cx="504825"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tr-TR">
              <a:solidFill>
                <a:srgbClr val="006699"/>
              </a:solidFill>
              <a:latin typeface="Comic Sans MS" pitchFamily="66" charset="0"/>
            </a:endParaRPr>
          </a:p>
        </p:txBody>
      </p:sp>
      <p:sp>
        <p:nvSpPr>
          <p:cNvPr id="75814" name="Line 38"/>
          <p:cNvSpPr>
            <a:spLocks noChangeShapeType="1"/>
          </p:cNvSpPr>
          <p:nvPr/>
        </p:nvSpPr>
        <p:spPr bwMode="auto">
          <a:xfrm>
            <a:off x="8517176" y="5432957"/>
            <a:ext cx="504825"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tr-TR">
              <a:solidFill>
                <a:srgbClr val="006699"/>
              </a:solidFill>
              <a:latin typeface="Comic Sans MS" pitchFamily="66" charset="0"/>
            </a:endParaRPr>
          </a:p>
        </p:txBody>
      </p:sp>
      <p:sp>
        <p:nvSpPr>
          <p:cNvPr id="75815" name="Line 39"/>
          <p:cNvSpPr>
            <a:spLocks noChangeShapeType="1"/>
          </p:cNvSpPr>
          <p:nvPr/>
        </p:nvSpPr>
        <p:spPr bwMode="auto">
          <a:xfrm>
            <a:off x="8448937" y="6152888"/>
            <a:ext cx="504825"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tr-TR">
              <a:solidFill>
                <a:srgbClr val="006699"/>
              </a:solidFill>
              <a:latin typeface="Comic Sans MS" pitchFamily="66" charset="0"/>
            </a:endParaRPr>
          </a:p>
        </p:txBody>
      </p:sp>
      <p:sp>
        <p:nvSpPr>
          <p:cNvPr id="75816" name="Text Box 40"/>
          <p:cNvSpPr txBox="1">
            <a:spLocks noChangeArrowheads="1"/>
          </p:cNvSpPr>
          <p:nvPr/>
        </p:nvSpPr>
        <p:spPr bwMode="auto">
          <a:xfrm>
            <a:off x="8948294" y="4529670"/>
            <a:ext cx="1835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tr-TR" b="1" dirty="0">
                <a:solidFill>
                  <a:srgbClr val="CC0099"/>
                </a:solidFill>
              </a:rPr>
              <a:t>Süspansiyon</a:t>
            </a:r>
          </a:p>
        </p:txBody>
      </p:sp>
      <p:sp>
        <p:nvSpPr>
          <p:cNvPr id="75817" name="Text Box 41"/>
          <p:cNvSpPr txBox="1">
            <a:spLocks noChangeArrowheads="1"/>
          </p:cNvSpPr>
          <p:nvPr/>
        </p:nvSpPr>
        <p:spPr bwMode="auto">
          <a:xfrm>
            <a:off x="8964709" y="5260976"/>
            <a:ext cx="1835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tr-TR" b="1" dirty="0">
                <a:solidFill>
                  <a:srgbClr val="CC0099"/>
                </a:solidFill>
              </a:rPr>
              <a:t>Emülsiyon</a:t>
            </a:r>
          </a:p>
        </p:txBody>
      </p:sp>
      <p:sp>
        <p:nvSpPr>
          <p:cNvPr id="75818" name="Text Box 42"/>
          <p:cNvSpPr txBox="1">
            <a:spLocks noChangeArrowheads="1"/>
          </p:cNvSpPr>
          <p:nvPr/>
        </p:nvSpPr>
        <p:spPr bwMode="auto">
          <a:xfrm>
            <a:off x="8959330" y="5980906"/>
            <a:ext cx="1835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tr-TR" b="1" dirty="0" err="1">
                <a:solidFill>
                  <a:srgbClr val="CC0099"/>
                </a:solidFill>
              </a:rPr>
              <a:t>Aerosol</a:t>
            </a:r>
            <a:endParaRPr lang="tr-TR" b="1" dirty="0">
              <a:solidFill>
                <a:srgbClr val="CC0099"/>
              </a:solidFill>
            </a:endParaRPr>
          </a:p>
        </p:txBody>
      </p:sp>
    </p:spTree>
    <p:extLst>
      <p:ext uri="{BB962C8B-B14F-4D97-AF65-F5344CB8AC3E}">
        <p14:creationId xmlns:p14="http://schemas.microsoft.com/office/powerpoint/2010/main" val="2176232414"/>
      </p:ext>
    </p:extLst>
  </p:cSld>
  <p:clrMapOvr>
    <a:masterClrMapping/>
  </p:clrMapOvr>
  <p:transition>
    <p:cover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2" name="type.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75794"/>
                                        </p:tgtEl>
                                        <p:attrNameLst>
                                          <p:attrName>style.visibility</p:attrName>
                                        </p:attrNameLst>
                                      </p:cBhvr>
                                      <p:to>
                                        <p:strVal val="visible"/>
                                      </p:to>
                                    </p:set>
                                    <p:anim from="(-#ppt_w/2)" to="(#ppt_x)" calcmode="lin" valueType="num">
                                      <p:cBhvr>
                                        <p:cTn id="15" dur="600" fill="hold">
                                          <p:stCondLst>
                                            <p:cond delay="0"/>
                                          </p:stCondLst>
                                        </p:cTn>
                                        <p:tgtEl>
                                          <p:spTgt spid="75794"/>
                                        </p:tgtEl>
                                        <p:attrNameLst>
                                          <p:attrName>ppt_x</p:attrName>
                                        </p:attrNameLst>
                                      </p:cBhvr>
                                    </p:anim>
                                    <p:anim from="0" to="-1.0" calcmode="lin" valueType="num">
                                      <p:cBhvr>
                                        <p:cTn id="16" dur="200" decel="50000" autoRev="1" fill="hold">
                                          <p:stCondLst>
                                            <p:cond delay="600"/>
                                          </p:stCondLst>
                                        </p:cTn>
                                        <p:tgtEl>
                                          <p:spTgt spid="75794"/>
                                        </p:tgtEl>
                                        <p:attrNameLst>
                                          <p:attrName>xshear</p:attrName>
                                        </p:attrNameLst>
                                      </p:cBhvr>
                                    </p:anim>
                                    <p:animScale>
                                      <p:cBhvr>
                                        <p:cTn id="17" dur="200" decel="100000" autoRev="1" fill="hold">
                                          <p:stCondLst>
                                            <p:cond delay="600"/>
                                          </p:stCondLst>
                                        </p:cTn>
                                        <p:tgtEl>
                                          <p:spTgt spid="75794"/>
                                        </p:tgtEl>
                                      </p:cBhvr>
                                      <p:from x="100000" y="100000"/>
                                      <p:to x="80000" y="100000"/>
                                    </p:animScale>
                                    <p:anim by="(#ppt_h/3+#ppt_w*0.1)" calcmode="lin" valueType="num">
                                      <p:cBhvr additive="sum">
                                        <p:cTn id="18" dur="200" decel="100000" autoRev="1" fill="hold">
                                          <p:stCondLst>
                                            <p:cond delay="600"/>
                                          </p:stCondLst>
                                        </p:cTn>
                                        <p:tgtEl>
                                          <p:spTgt spid="75794"/>
                                        </p:tgtEl>
                                        <p:attrNameLst>
                                          <p:attrName>ppt_x</p:attrName>
                                        </p:attrNameLst>
                                      </p:cBhvr>
                                    </p:anim>
                                  </p:childTnLst>
                                  <p:subTnLst>
                                    <p:audio>
                                      <p:cMediaNode>
                                        <p:cTn display="0" masterRel="sameClick">
                                          <p:stCondLst>
                                            <p:cond evt="begin" delay="0">
                                              <p:tn val="13"/>
                                            </p:cond>
                                          </p:stCondLst>
                                          <p:endCondLst>
                                            <p:cond evt="onStopAudio" delay="0">
                                              <p:tgtEl>
                                                <p:sldTgt/>
                                              </p:tgtEl>
                                            </p:cond>
                                          </p:endCondLst>
                                        </p:cTn>
                                        <p:tgtEl>
                                          <p:sndTgt r:embed="rId3" name="cashreg.wav"/>
                                        </p:tgtEl>
                                      </p:cMediaNode>
                                    </p:audio>
                                  </p:subTnLst>
                                </p:cTn>
                              </p:par>
                            </p:childTnLst>
                          </p:cTn>
                        </p:par>
                      </p:childTnLst>
                    </p:cTn>
                  </p:par>
                  <p:par>
                    <p:cTn id="19" fill="hold" nodeType="clickPar">
                      <p:stCondLst>
                        <p:cond delay="indefinite"/>
                      </p:stCondLst>
                      <p:childTnLst>
                        <p:par>
                          <p:cTn id="20" fill="hold" nodeType="withGroup">
                            <p:stCondLst>
                              <p:cond delay="0"/>
                            </p:stCondLst>
                            <p:childTnLst>
                              <p:par>
                                <p:cTn id="21" presetID="34" presetClass="entr" presetSubtype="0" fill="hold" grpId="0" nodeType="clickEffect">
                                  <p:stCondLst>
                                    <p:cond delay="0"/>
                                  </p:stCondLst>
                                  <p:childTnLst>
                                    <p:set>
                                      <p:cBhvr>
                                        <p:cTn id="22" dur="1" fill="hold">
                                          <p:stCondLst>
                                            <p:cond delay="0"/>
                                          </p:stCondLst>
                                        </p:cTn>
                                        <p:tgtEl>
                                          <p:spTgt spid="75796"/>
                                        </p:tgtEl>
                                        <p:attrNameLst>
                                          <p:attrName>style.visibility</p:attrName>
                                        </p:attrNameLst>
                                      </p:cBhvr>
                                      <p:to>
                                        <p:strVal val="visible"/>
                                      </p:to>
                                    </p:set>
                                    <p:anim from="(-#ppt_w/2)" to="(#ppt_x)" calcmode="lin" valueType="num">
                                      <p:cBhvr>
                                        <p:cTn id="23" dur="600" fill="hold">
                                          <p:stCondLst>
                                            <p:cond delay="0"/>
                                          </p:stCondLst>
                                        </p:cTn>
                                        <p:tgtEl>
                                          <p:spTgt spid="75796"/>
                                        </p:tgtEl>
                                        <p:attrNameLst>
                                          <p:attrName>ppt_x</p:attrName>
                                        </p:attrNameLst>
                                      </p:cBhvr>
                                    </p:anim>
                                    <p:anim from="0" to="-1.0" calcmode="lin" valueType="num">
                                      <p:cBhvr>
                                        <p:cTn id="24" dur="200" decel="50000" autoRev="1" fill="hold">
                                          <p:stCondLst>
                                            <p:cond delay="600"/>
                                          </p:stCondLst>
                                        </p:cTn>
                                        <p:tgtEl>
                                          <p:spTgt spid="75796"/>
                                        </p:tgtEl>
                                        <p:attrNameLst>
                                          <p:attrName>xshear</p:attrName>
                                        </p:attrNameLst>
                                      </p:cBhvr>
                                    </p:anim>
                                    <p:animScale>
                                      <p:cBhvr>
                                        <p:cTn id="25" dur="200" decel="100000" autoRev="1" fill="hold">
                                          <p:stCondLst>
                                            <p:cond delay="600"/>
                                          </p:stCondLst>
                                        </p:cTn>
                                        <p:tgtEl>
                                          <p:spTgt spid="75796"/>
                                        </p:tgtEl>
                                      </p:cBhvr>
                                      <p:from x="100000" y="100000"/>
                                      <p:to x="80000" y="100000"/>
                                    </p:animScale>
                                    <p:anim by="(#ppt_h/3+#ppt_w*0.1)" calcmode="lin" valueType="num">
                                      <p:cBhvr additive="sum">
                                        <p:cTn id="26" dur="200" decel="100000" autoRev="1" fill="hold">
                                          <p:stCondLst>
                                            <p:cond delay="600"/>
                                          </p:stCondLst>
                                        </p:cTn>
                                        <p:tgtEl>
                                          <p:spTgt spid="75796"/>
                                        </p:tgtEl>
                                        <p:attrNameLst>
                                          <p:attrName>ppt_x</p:attrName>
                                        </p:attrNameLst>
                                      </p:cBhvr>
                                    </p:anim>
                                  </p:childTnLst>
                                  <p:subTnLst>
                                    <p:audio>
                                      <p:cMediaNode>
                                        <p:cTn display="0" masterRel="sameClick">
                                          <p:stCondLst>
                                            <p:cond evt="begin" delay="0">
                                              <p:tn val="21"/>
                                            </p:cond>
                                          </p:stCondLst>
                                          <p:endCondLst>
                                            <p:cond evt="onStopAudio" delay="0">
                                              <p:tgtEl>
                                                <p:sldTgt/>
                                              </p:tgtEl>
                                            </p:cond>
                                          </p:endCondLst>
                                        </p:cTn>
                                        <p:tgtEl>
                                          <p:sndTgt r:embed="rId3" name="cashreg.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12" presetClass="entr" presetSubtype="4" fill="hold" grpId="0" nodeType="clickEffect">
                                  <p:stCondLst>
                                    <p:cond delay="0"/>
                                  </p:stCondLst>
                                  <p:childTnLst>
                                    <p:set>
                                      <p:cBhvr>
                                        <p:cTn id="30" dur="1" fill="hold">
                                          <p:stCondLst>
                                            <p:cond delay="0"/>
                                          </p:stCondLst>
                                        </p:cTn>
                                        <p:tgtEl>
                                          <p:spTgt spid="75797"/>
                                        </p:tgtEl>
                                        <p:attrNameLst>
                                          <p:attrName>style.visibility</p:attrName>
                                        </p:attrNameLst>
                                      </p:cBhvr>
                                      <p:to>
                                        <p:strVal val="visible"/>
                                      </p:to>
                                    </p:set>
                                    <p:animEffect transition="in" filter="slide(fromBottom)">
                                      <p:cBhvr>
                                        <p:cTn id="31" dur="500"/>
                                        <p:tgtEl>
                                          <p:spTgt spid="75797"/>
                                        </p:tgtEl>
                                      </p:cBhvr>
                                    </p:animEffect>
                                  </p:childTnLst>
                                  <p:subTnLst>
                                    <p:audio>
                                      <p:cMediaNode>
                                        <p:cTn display="0" masterRel="sameClick">
                                          <p:stCondLst>
                                            <p:cond evt="begin" delay="0">
                                              <p:tn val="29"/>
                                            </p:cond>
                                          </p:stCondLst>
                                          <p:endCondLst>
                                            <p:cond evt="onStopAudio" delay="0">
                                              <p:tgtEl>
                                                <p:sldTgt/>
                                              </p:tgtEl>
                                            </p:cond>
                                          </p:endCondLst>
                                        </p:cTn>
                                        <p:tgtEl>
                                          <p:sndTgt r:embed="rId4" name="coin.wav"/>
                                        </p:tgtEl>
                                      </p:cMediaNode>
                                    </p:audio>
                                  </p:subTnLst>
                                </p:cTn>
                              </p:par>
                            </p:childTnLst>
                          </p:cTn>
                        </p:par>
                      </p:childTnLst>
                    </p:cTn>
                  </p:par>
                  <p:par>
                    <p:cTn id="32" fill="hold" nodeType="clickPar">
                      <p:stCondLst>
                        <p:cond delay="indefinite"/>
                      </p:stCondLst>
                      <p:childTnLst>
                        <p:par>
                          <p:cTn id="33" fill="hold" nodeType="withGroup">
                            <p:stCondLst>
                              <p:cond delay="0"/>
                            </p:stCondLst>
                            <p:childTnLst>
                              <p:par>
                                <p:cTn id="34" presetID="12" presetClass="entr" presetSubtype="4" fill="hold" grpId="0" nodeType="clickEffect">
                                  <p:stCondLst>
                                    <p:cond delay="0"/>
                                  </p:stCondLst>
                                  <p:childTnLst>
                                    <p:set>
                                      <p:cBhvr>
                                        <p:cTn id="35" dur="1" fill="hold">
                                          <p:stCondLst>
                                            <p:cond delay="0"/>
                                          </p:stCondLst>
                                        </p:cTn>
                                        <p:tgtEl>
                                          <p:spTgt spid="75798"/>
                                        </p:tgtEl>
                                        <p:attrNameLst>
                                          <p:attrName>style.visibility</p:attrName>
                                        </p:attrNameLst>
                                      </p:cBhvr>
                                      <p:to>
                                        <p:strVal val="visible"/>
                                      </p:to>
                                    </p:set>
                                    <p:animEffect transition="in" filter="slide(fromBottom)">
                                      <p:cBhvr>
                                        <p:cTn id="36" dur="500"/>
                                        <p:tgtEl>
                                          <p:spTgt spid="75798"/>
                                        </p:tgtEl>
                                      </p:cBhvr>
                                    </p:animEffect>
                                  </p:childTnLst>
                                  <p:subTnLst>
                                    <p:audio>
                                      <p:cMediaNode>
                                        <p:cTn display="0" masterRel="sameClick">
                                          <p:stCondLst>
                                            <p:cond evt="begin" delay="0">
                                              <p:tn val="34"/>
                                            </p:cond>
                                          </p:stCondLst>
                                          <p:endCondLst>
                                            <p:cond evt="onStopAudio" delay="0">
                                              <p:tgtEl>
                                                <p:sldTgt/>
                                              </p:tgtEl>
                                            </p:cond>
                                          </p:endCondLst>
                                        </p:cTn>
                                        <p:tgtEl>
                                          <p:sndTgt r:embed="rId4" name="coin.wav"/>
                                        </p:tgtEl>
                                      </p:cMediaNode>
                                    </p:audio>
                                  </p:subTnLst>
                                </p:cTn>
                              </p:par>
                            </p:childTnLst>
                          </p:cTn>
                        </p:par>
                      </p:childTnLst>
                    </p:cTn>
                  </p:par>
                  <p:par>
                    <p:cTn id="37" fill="hold" nodeType="clickPar">
                      <p:stCondLst>
                        <p:cond delay="indefinite"/>
                      </p:stCondLst>
                      <p:childTnLst>
                        <p:par>
                          <p:cTn id="38" fill="hold" nodeType="withGroup">
                            <p:stCondLst>
                              <p:cond delay="0"/>
                            </p:stCondLst>
                            <p:childTnLst>
                              <p:par>
                                <p:cTn id="39" presetID="34" presetClass="entr" presetSubtype="0" fill="hold" grpId="0" nodeType="clickEffect">
                                  <p:stCondLst>
                                    <p:cond delay="0"/>
                                  </p:stCondLst>
                                  <p:childTnLst>
                                    <p:set>
                                      <p:cBhvr>
                                        <p:cTn id="40" dur="1" fill="hold">
                                          <p:stCondLst>
                                            <p:cond delay="0"/>
                                          </p:stCondLst>
                                        </p:cTn>
                                        <p:tgtEl>
                                          <p:spTgt spid="75799"/>
                                        </p:tgtEl>
                                        <p:attrNameLst>
                                          <p:attrName>style.visibility</p:attrName>
                                        </p:attrNameLst>
                                      </p:cBhvr>
                                      <p:to>
                                        <p:strVal val="visible"/>
                                      </p:to>
                                    </p:set>
                                    <p:anim from="(-#ppt_w/2)" to="(#ppt_x)" calcmode="lin" valueType="num">
                                      <p:cBhvr>
                                        <p:cTn id="41" dur="600" fill="hold">
                                          <p:stCondLst>
                                            <p:cond delay="0"/>
                                          </p:stCondLst>
                                        </p:cTn>
                                        <p:tgtEl>
                                          <p:spTgt spid="75799"/>
                                        </p:tgtEl>
                                        <p:attrNameLst>
                                          <p:attrName>ppt_x</p:attrName>
                                        </p:attrNameLst>
                                      </p:cBhvr>
                                    </p:anim>
                                    <p:anim from="0" to="-1.0" calcmode="lin" valueType="num">
                                      <p:cBhvr>
                                        <p:cTn id="42" dur="200" decel="50000" autoRev="1" fill="hold">
                                          <p:stCondLst>
                                            <p:cond delay="600"/>
                                          </p:stCondLst>
                                        </p:cTn>
                                        <p:tgtEl>
                                          <p:spTgt spid="75799"/>
                                        </p:tgtEl>
                                        <p:attrNameLst>
                                          <p:attrName>xshear</p:attrName>
                                        </p:attrNameLst>
                                      </p:cBhvr>
                                    </p:anim>
                                    <p:animScale>
                                      <p:cBhvr>
                                        <p:cTn id="43" dur="200" decel="100000" autoRev="1" fill="hold">
                                          <p:stCondLst>
                                            <p:cond delay="600"/>
                                          </p:stCondLst>
                                        </p:cTn>
                                        <p:tgtEl>
                                          <p:spTgt spid="75799"/>
                                        </p:tgtEl>
                                      </p:cBhvr>
                                      <p:from x="100000" y="100000"/>
                                      <p:to x="80000" y="100000"/>
                                    </p:animScale>
                                    <p:anim by="(#ppt_h/3+#ppt_w*0.1)" calcmode="lin" valueType="num">
                                      <p:cBhvr additive="sum">
                                        <p:cTn id="44" dur="200" decel="100000" autoRev="1" fill="hold">
                                          <p:stCondLst>
                                            <p:cond delay="600"/>
                                          </p:stCondLst>
                                        </p:cTn>
                                        <p:tgtEl>
                                          <p:spTgt spid="75799"/>
                                        </p:tgtEl>
                                        <p:attrNameLst>
                                          <p:attrName>ppt_x</p:attrName>
                                        </p:attrNameLst>
                                      </p:cBhvr>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9" presetClass="entr" presetSubtype="0" fill="hold" grpId="0" nodeType="clickEffect">
                                  <p:stCondLst>
                                    <p:cond delay="0"/>
                                  </p:stCondLst>
                                  <p:childTnLst>
                                    <p:set>
                                      <p:cBhvr>
                                        <p:cTn id="48" dur="1" fill="hold">
                                          <p:stCondLst>
                                            <p:cond delay="0"/>
                                          </p:stCondLst>
                                        </p:cTn>
                                        <p:tgtEl>
                                          <p:spTgt spid="75800"/>
                                        </p:tgtEl>
                                        <p:attrNameLst>
                                          <p:attrName>style.visibility</p:attrName>
                                        </p:attrNameLst>
                                      </p:cBhvr>
                                      <p:to>
                                        <p:strVal val="visible"/>
                                      </p:to>
                                    </p:set>
                                    <p:anim calcmode="lin" valueType="num">
                                      <p:cBhvr>
                                        <p:cTn id="49" dur="1000" fill="hold"/>
                                        <p:tgtEl>
                                          <p:spTgt spid="75800"/>
                                        </p:tgtEl>
                                        <p:attrNameLst>
                                          <p:attrName>ppt_x</p:attrName>
                                        </p:attrNameLst>
                                      </p:cBhvr>
                                      <p:tavLst>
                                        <p:tav tm="0">
                                          <p:val>
                                            <p:strVal val="#ppt_x-.2"/>
                                          </p:val>
                                        </p:tav>
                                        <p:tav tm="100000">
                                          <p:val>
                                            <p:strVal val="#ppt_x"/>
                                          </p:val>
                                        </p:tav>
                                      </p:tavLst>
                                    </p:anim>
                                    <p:anim calcmode="lin" valueType="num">
                                      <p:cBhvr>
                                        <p:cTn id="50" dur="1000" fill="hold"/>
                                        <p:tgtEl>
                                          <p:spTgt spid="75800"/>
                                        </p:tgtEl>
                                        <p:attrNameLst>
                                          <p:attrName>ppt_y</p:attrName>
                                        </p:attrNameLst>
                                      </p:cBhvr>
                                      <p:tavLst>
                                        <p:tav tm="0">
                                          <p:val>
                                            <p:strVal val="#ppt_y"/>
                                          </p:val>
                                        </p:tav>
                                        <p:tav tm="100000">
                                          <p:val>
                                            <p:strVal val="#ppt_y"/>
                                          </p:val>
                                        </p:tav>
                                      </p:tavLst>
                                    </p:anim>
                                    <p:animEffect transition="in" filter="wipe(right)" prLst="gradientSize: 0.1">
                                      <p:cBhvr>
                                        <p:cTn id="51" dur="1000"/>
                                        <p:tgtEl>
                                          <p:spTgt spid="75800"/>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29" presetClass="entr" presetSubtype="0" fill="hold" grpId="0" nodeType="clickEffect">
                                  <p:stCondLst>
                                    <p:cond delay="0"/>
                                  </p:stCondLst>
                                  <p:childTnLst>
                                    <p:set>
                                      <p:cBhvr>
                                        <p:cTn id="55" dur="1" fill="hold">
                                          <p:stCondLst>
                                            <p:cond delay="0"/>
                                          </p:stCondLst>
                                        </p:cTn>
                                        <p:tgtEl>
                                          <p:spTgt spid="75801"/>
                                        </p:tgtEl>
                                        <p:attrNameLst>
                                          <p:attrName>style.visibility</p:attrName>
                                        </p:attrNameLst>
                                      </p:cBhvr>
                                      <p:to>
                                        <p:strVal val="visible"/>
                                      </p:to>
                                    </p:set>
                                    <p:anim calcmode="lin" valueType="num">
                                      <p:cBhvr>
                                        <p:cTn id="56" dur="1000" fill="hold"/>
                                        <p:tgtEl>
                                          <p:spTgt spid="75801"/>
                                        </p:tgtEl>
                                        <p:attrNameLst>
                                          <p:attrName>ppt_x</p:attrName>
                                        </p:attrNameLst>
                                      </p:cBhvr>
                                      <p:tavLst>
                                        <p:tav tm="0">
                                          <p:val>
                                            <p:strVal val="#ppt_x-.2"/>
                                          </p:val>
                                        </p:tav>
                                        <p:tav tm="100000">
                                          <p:val>
                                            <p:strVal val="#ppt_x"/>
                                          </p:val>
                                        </p:tav>
                                      </p:tavLst>
                                    </p:anim>
                                    <p:anim calcmode="lin" valueType="num">
                                      <p:cBhvr>
                                        <p:cTn id="57" dur="1000" fill="hold"/>
                                        <p:tgtEl>
                                          <p:spTgt spid="75801"/>
                                        </p:tgtEl>
                                        <p:attrNameLst>
                                          <p:attrName>ppt_y</p:attrName>
                                        </p:attrNameLst>
                                      </p:cBhvr>
                                      <p:tavLst>
                                        <p:tav tm="0">
                                          <p:val>
                                            <p:strVal val="#ppt_y"/>
                                          </p:val>
                                        </p:tav>
                                        <p:tav tm="100000">
                                          <p:val>
                                            <p:strVal val="#ppt_y"/>
                                          </p:val>
                                        </p:tav>
                                      </p:tavLst>
                                    </p:anim>
                                    <p:animEffect transition="in" filter="wipe(right)" prLst="gradientSize: 0.1">
                                      <p:cBhvr>
                                        <p:cTn id="58" dur="1000"/>
                                        <p:tgtEl>
                                          <p:spTgt spid="75801"/>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29" presetClass="entr" presetSubtype="0" fill="hold" grpId="0" nodeType="clickEffect">
                                  <p:stCondLst>
                                    <p:cond delay="0"/>
                                  </p:stCondLst>
                                  <p:childTnLst>
                                    <p:set>
                                      <p:cBhvr>
                                        <p:cTn id="62" dur="1" fill="hold">
                                          <p:stCondLst>
                                            <p:cond delay="0"/>
                                          </p:stCondLst>
                                        </p:cTn>
                                        <p:tgtEl>
                                          <p:spTgt spid="75802"/>
                                        </p:tgtEl>
                                        <p:attrNameLst>
                                          <p:attrName>style.visibility</p:attrName>
                                        </p:attrNameLst>
                                      </p:cBhvr>
                                      <p:to>
                                        <p:strVal val="visible"/>
                                      </p:to>
                                    </p:set>
                                    <p:anim calcmode="lin" valueType="num">
                                      <p:cBhvr>
                                        <p:cTn id="63" dur="1000" fill="hold"/>
                                        <p:tgtEl>
                                          <p:spTgt spid="75802"/>
                                        </p:tgtEl>
                                        <p:attrNameLst>
                                          <p:attrName>ppt_x</p:attrName>
                                        </p:attrNameLst>
                                      </p:cBhvr>
                                      <p:tavLst>
                                        <p:tav tm="0">
                                          <p:val>
                                            <p:strVal val="#ppt_x-.2"/>
                                          </p:val>
                                        </p:tav>
                                        <p:tav tm="100000">
                                          <p:val>
                                            <p:strVal val="#ppt_x"/>
                                          </p:val>
                                        </p:tav>
                                      </p:tavLst>
                                    </p:anim>
                                    <p:anim calcmode="lin" valueType="num">
                                      <p:cBhvr>
                                        <p:cTn id="64" dur="1000" fill="hold"/>
                                        <p:tgtEl>
                                          <p:spTgt spid="75802"/>
                                        </p:tgtEl>
                                        <p:attrNameLst>
                                          <p:attrName>ppt_y</p:attrName>
                                        </p:attrNameLst>
                                      </p:cBhvr>
                                      <p:tavLst>
                                        <p:tav tm="0">
                                          <p:val>
                                            <p:strVal val="#ppt_y"/>
                                          </p:val>
                                        </p:tav>
                                        <p:tav tm="100000">
                                          <p:val>
                                            <p:strVal val="#ppt_y"/>
                                          </p:val>
                                        </p:tav>
                                      </p:tavLst>
                                    </p:anim>
                                    <p:animEffect transition="in" filter="wipe(right)" prLst="gradientSize: 0.1">
                                      <p:cBhvr>
                                        <p:cTn id="65" dur="1000"/>
                                        <p:tgtEl>
                                          <p:spTgt spid="75802"/>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12" presetClass="entr" presetSubtype="4" fill="hold" grpId="0" nodeType="clickEffect">
                                  <p:stCondLst>
                                    <p:cond delay="0"/>
                                  </p:stCondLst>
                                  <p:childTnLst>
                                    <p:set>
                                      <p:cBhvr>
                                        <p:cTn id="69" dur="1" fill="hold">
                                          <p:stCondLst>
                                            <p:cond delay="0"/>
                                          </p:stCondLst>
                                        </p:cTn>
                                        <p:tgtEl>
                                          <p:spTgt spid="75803"/>
                                        </p:tgtEl>
                                        <p:attrNameLst>
                                          <p:attrName>style.visibility</p:attrName>
                                        </p:attrNameLst>
                                      </p:cBhvr>
                                      <p:to>
                                        <p:strVal val="visible"/>
                                      </p:to>
                                    </p:set>
                                    <p:animEffect transition="in" filter="slide(fromBottom)">
                                      <p:cBhvr>
                                        <p:cTn id="70" dur="500"/>
                                        <p:tgtEl>
                                          <p:spTgt spid="75803"/>
                                        </p:tgtEl>
                                      </p:cBhvr>
                                    </p:animEffect>
                                  </p:childTnLst>
                                  <p:subTnLst>
                                    <p:audio>
                                      <p:cMediaNode>
                                        <p:cTn display="0" masterRel="sameClick">
                                          <p:stCondLst>
                                            <p:cond evt="begin" delay="0">
                                              <p:tn val="68"/>
                                            </p:cond>
                                          </p:stCondLst>
                                          <p:endCondLst>
                                            <p:cond evt="onStopAudio" delay="0">
                                              <p:tgtEl>
                                                <p:sldTgt/>
                                              </p:tgtEl>
                                            </p:cond>
                                          </p:endCondLst>
                                        </p:cTn>
                                        <p:tgtEl>
                                          <p:sndTgt r:embed="rId5" name="push.wav"/>
                                        </p:tgtEl>
                                      </p:cMediaNode>
                                    </p:audio>
                                  </p:subTnLst>
                                </p:cTn>
                              </p:par>
                            </p:childTnLst>
                          </p:cTn>
                        </p:par>
                      </p:childTnLst>
                    </p:cTn>
                  </p:par>
                  <p:par>
                    <p:cTn id="71" fill="hold" nodeType="clickPar">
                      <p:stCondLst>
                        <p:cond delay="indefinite"/>
                      </p:stCondLst>
                      <p:childTnLst>
                        <p:par>
                          <p:cTn id="72" fill="hold" nodeType="withGroup">
                            <p:stCondLst>
                              <p:cond delay="0"/>
                            </p:stCondLst>
                            <p:childTnLst>
                              <p:par>
                                <p:cTn id="73" presetID="12" presetClass="entr" presetSubtype="4" fill="hold" grpId="0" nodeType="clickEffect">
                                  <p:stCondLst>
                                    <p:cond delay="0"/>
                                  </p:stCondLst>
                                  <p:childTnLst>
                                    <p:set>
                                      <p:cBhvr>
                                        <p:cTn id="74" dur="1" fill="hold">
                                          <p:stCondLst>
                                            <p:cond delay="0"/>
                                          </p:stCondLst>
                                        </p:cTn>
                                        <p:tgtEl>
                                          <p:spTgt spid="75804"/>
                                        </p:tgtEl>
                                        <p:attrNameLst>
                                          <p:attrName>style.visibility</p:attrName>
                                        </p:attrNameLst>
                                      </p:cBhvr>
                                      <p:to>
                                        <p:strVal val="visible"/>
                                      </p:to>
                                    </p:set>
                                    <p:animEffect transition="in" filter="slide(fromBottom)">
                                      <p:cBhvr>
                                        <p:cTn id="75" dur="500"/>
                                        <p:tgtEl>
                                          <p:spTgt spid="75804"/>
                                        </p:tgtEl>
                                      </p:cBhvr>
                                    </p:animEffect>
                                  </p:childTnLst>
                                  <p:subTnLst>
                                    <p:audio>
                                      <p:cMediaNode>
                                        <p:cTn display="0" masterRel="sameClick">
                                          <p:stCondLst>
                                            <p:cond evt="begin" delay="0">
                                              <p:tn val="73"/>
                                            </p:cond>
                                          </p:stCondLst>
                                          <p:endCondLst>
                                            <p:cond evt="onStopAudio" delay="0">
                                              <p:tgtEl>
                                                <p:sldTgt/>
                                              </p:tgtEl>
                                            </p:cond>
                                          </p:endCondLst>
                                        </p:cTn>
                                        <p:tgtEl>
                                          <p:sndTgt r:embed="rId5" name="push.wav"/>
                                        </p:tgtEl>
                                      </p:cMediaNode>
                                    </p:audio>
                                  </p:subTnLst>
                                </p:cTn>
                              </p:par>
                            </p:childTnLst>
                          </p:cTn>
                        </p:par>
                      </p:childTnLst>
                    </p:cTn>
                  </p:par>
                  <p:par>
                    <p:cTn id="76" fill="hold" nodeType="clickPar">
                      <p:stCondLst>
                        <p:cond delay="indefinite"/>
                      </p:stCondLst>
                      <p:childTnLst>
                        <p:par>
                          <p:cTn id="77" fill="hold" nodeType="withGroup">
                            <p:stCondLst>
                              <p:cond delay="0"/>
                            </p:stCondLst>
                            <p:childTnLst>
                              <p:par>
                                <p:cTn id="78" presetID="12" presetClass="entr" presetSubtype="4" fill="hold" grpId="0" nodeType="clickEffect">
                                  <p:stCondLst>
                                    <p:cond delay="0"/>
                                  </p:stCondLst>
                                  <p:childTnLst>
                                    <p:set>
                                      <p:cBhvr>
                                        <p:cTn id="79" dur="1" fill="hold">
                                          <p:stCondLst>
                                            <p:cond delay="0"/>
                                          </p:stCondLst>
                                        </p:cTn>
                                        <p:tgtEl>
                                          <p:spTgt spid="75805"/>
                                        </p:tgtEl>
                                        <p:attrNameLst>
                                          <p:attrName>style.visibility</p:attrName>
                                        </p:attrNameLst>
                                      </p:cBhvr>
                                      <p:to>
                                        <p:strVal val="visible"/>
                                      </p:to>
                                    </p:set>
                                    <p:animEffect transition="in" filter="slide(fromBottom)">
                                      <p:cBhvr>
                                        <p:cTn id="80" dur="500"/>
                                        <p:tgtEl>
                                          <p:spTgt spid="75805"/>
                                        </p:tgtEl>
                                      </p:cBhvr>
                                    </p:animEffect>
                                  </p:childTnLst>
                                  <p:subTnLst>
                                    <p:audio>
                                      <p:cMediaNode>
                                        <p:cTn display="0" masterRel="sameClick">
                                          <p:stCondLst>
                                            <p:cond evt="begin" delay="0">
                                              <p:tn val="78"/>
                                            </p:cond>
                                          </p:stCondLst>
                                          <p:endCondLst>
                                            <p:cond evt="onStopAudio" delay="0">
                                              <p:tgtEl>
                                                <p:sldTgt/>
                                              </p:tgtEl>
                                            </p:cond>
                                          </p:endCondLst>
                                        </p:cTn>
                                        <p:tgtEl>
                                          <p:sndTgt r:embed="rId5" name="push.wav"/>
                                        </p:tgtEl>
                                      </p:cMediaNode>
                                    </p:audio>
                                  </p:subTnLst>
                                </p:cTn>
                              </p:par>
                            </p:childTnLst>
                          </p:cTn>
                        </p:par>
                      </p:childTnLst>
                    </p:cTn>
                  </p:par>
                  <p:par>
                    <p:cTn id="81" fill="hold" nodeType="clickPar">
                      <p:stCondLst>
                        <p:cond delay="indefinite"/>
                      </p:stCondLst>
                      <p:childTnLst>
                        <p:par>
                          <p:cTn id="82" fill="hold" nodeType="withGroup">
                            <p:stCondLst>
                              <p:cond delay="0"/>
                            </p:stCondLst>
                            <p:childTnLst>
                              <p:par>
                                <p:cTn id="83" presetID="34" presetClass="entr" presetSubtype="0" fill="hold" grpId="0" nodeType="clickEffect">
                                  <p:stCondLst>
                                    <p:cond delay="0"/>
                                  </p:stCondLst>
                                  <p:childTnLst>
                                    <p:set>
                                      <p:cBhvr>
                                        <p:cTn id="84" dur="1" fill="hold">
                                          <p:stCondLst>
                                            <p:cond delay="0"/>
                                          </p:stCondLst>
                                        </p:cTn>
                                        <p:tgtEl>
                                          <p:spTgt spid="75806"/>
                                        </p:tgtEl>
                                        <p:attrNameLst>
                                          <p:attrName>style.visibility</p:attrName>
                                        </p:attrNameLst>
                                      </p:cBhvr>
                                      <p:to>
                                        <p:strVal val="visible"/>
                                      </p:to>
                                    </p:set>
                                    <p:anim from="(-#ppt_w/2)" to="(#ppt_x)" calcmode="lin" valueType="num">
                                      <p:cBhvr>
                                        <p:cTn id="85" dur="600" fill="hold">
                                          <p:stCondLst>
                                            <p:cond delay="0"/>
                                          </p:stCondLst>
                                        </p:cTn>
                                        <p:tgtEl>
                                          <p:spTgt spid="75806"/>
                                        </p:tgtEl>
                                        <p:attrNameLst>
                                          <p:attrName>ppt_x</p:attrName>
                                        </p:attrNameLst>
                                      </p:cBhvr>
                                    </p:anim>
                                    <p:anim from="0" to="-1.0" calcmode="lin" valueType="num">
                                      <p:cBhvr>
                                        <p:cTn id="86" dur="200" decel="50000" autoRev="1" fill="hold">
                                          <p:stCondLst>
                                            <p:cond delay="600"/>
                                          </p:stCondLst>
                                        </p:cTn>
                                        <p:tgtEl>
                                          <p:spTgt spid="75806"/>
                                        </p:tgtEl>
                                        <p:attrNameLst>
                                          <p:attrName>xshear</p:attrName>
                                        </p:attrNameLst>
                                      </p:cBhvr>
                                    </p:anim>
                                    <p:animScale>
                                      <p:cBhvr>
                                        <p:cTn id="87" dur="200" decel="100000" autoRev="1" fill="hold">
                                          <p:stCondLst>
                                            <p:cond delay="600"/>
                                          </p:stCondLst>
                                        </p:cTn>
                                        <p:tgtEl>
                                          <p:spTgt spid="75806"/>
                                        </p:tgtEl>
                                      </p:cBhvr>
                                      <p:from x="100000" y="100000"/>
                                      <p:to x="80000" y="100000"/>
                                    </p:animScale>
                                    <p:anim by="(#ppt_h/3+#ppt_w*0.1)" calcmode="lin" valueType="num">
                                      <p:cBhvr additive="sum">
                                        <p:cTn id="88" dur="200" decel="100000" autoRev="1" fill="hold">
                                          <p:stCondLst>
                                            <p:cond delay="600"/>
                                          </p:stCondLst>
                                        </p:cTn>
                                        <p:tgtEl>
                                          <p:spTgt spid="75806"/>
                                        </p:tgtEl>
                                        <p:attrNameLst>
                                          <p:attrName>ppt_x</p:attrName>
                                        </p:attrNameLst>
                                      </p:cBhvr>
                                    </p:anim>
                                  </p:childTnLst>
                                  <p:subTnLst>
                                    <p:audio>
                                      <p:cMediaNode>
                                        <p:cTn display="0" masterRel="sameClick">
                                          <p:stCondLst>
                                            <p:cond evt="begin" delay="0">
                                              <p:tn val="83"/>
                                            </p:cond>
                                          </p:stCondLst>
                                          <p:endCondLst>
                                            <p:cond evt="onStopAudio" delay="0">
                                              <p:tgtEl>
                                                <p:sldTgt/>
                                              </p:tgtEl>
                                            </p:cond>
                                          </p:endCondLst>
                                        </p:cTn>
                                        <p:tgtEl>
                                          <p:sndTgt r:embed="rId3" name="cashreg.wav"/>
                                        </p:tgtEl>
                                      </p:cMediaNode>
                                    </p:audio>
                                  </p:subTnLst>
                                </p:cTn>
                              </p:par>
                            </p:childTnLst>
                          </p:cTn>
                        </p:par>
                      </p:childTnLst>
                    </p:cTn>
                  </p:par>
                  <p:par>
                    <p:cTn id="89" fill="hold" nodeType="clickPar">
                      <p:stCondLst>
                        <p:cond delay="indefinite"/>
                      </p:stCondLst>
                      <p:childTnLst>
                        <p:par>
                          <p:cTn id="90" fill="hold" nodeType="withGroup">
                            <p:stCondLst>
                              <p:cond delay="0"/>
                            </p:stCondLst>
                            <p:childTnLst>
                              <p:par>
                                <p:cTn id="91" presetID="34" presetClass="entr" presetSubtype="0" fill="hold" grpId="0" nodeType="clickEffect">
                                  <p:stCondLst>
                                    <p:cond delay="0"/>
                                  </p:stCondLst>
                                  <p:childTnLst>
                                    <p:set>
                                      <p:cBhvr>
                                        <p:cTn id="92" dur="1" fill="hold">
                                          <p:stCondLst>
                                            <p:cond delay="0"/>
                                          </p:stCondLst>
                                        </p:cTn>
                                        <p:tgtEl>
                                          <p:spTgt spid="75807"/>
                                        </p:tgtEl>
                                        <p:attrNameLst>
                                          <p:attrName>style.visibility</p:attrName>
                                        </p:attrNameLst>
                                      </p:cBhvr>
                                      <p:to>
                                        <p:strVal val="visible"/>
                                      </p:to>
                                    </p:set>
                                    <p:anim from="(-#ppt_w/2)" to="(#ppt_x)" calcmode="lin" valueType="num">
                                      <p:cBhvr>
                                        <p:cTn id="93" dur="600" fill="hold">
                                          <p:stCondLst>
                                            <p:cond delay="0"/>
                                          </p:stCondLst>
                                        </p:cTn>
                                        <p:tgtEl>
                                          <p:spTgt spid="75807"/>
                                        </p:tgtEl>
                                        <p:attrNameLst>
                                          <p:attrName>ppt_x</p:attrName>
                                        </p:attrNameLst>
                                      </p:cBhvr>
                                    </p:anim>
                                    <p:anim from="0" to="-1.0" calcmode="lin" valueType="num">
                                      <p:cBhvr>
                                        <p:cTn id="94" dur="200" decel="50000" autoRev="1" fill="hold">
                                          <p:stCondLst>
                                            <p:cond delay="600"/>
                                          </p:stCondLst>
                                        </p:cTn>
                                        <p:tgtEl>
                                          <p:spTgt spid="75807"/>
                                        </p:tgtEl>
                                        <p:attrNameLst>
                                          <p:attrName>xshear</p:attrName>
                                        </p:attrNameLst>
                                      </p:cBhvr>
                                    </p:anim>
                                    <p:animScale>
                                      <p:cBhvr>
                                        <p:cTn id="95" dur="200" decel="100000" autoRev="1" fill="hold">
                                          <p:stCondLst>
                                            <p:cond delay="600"/>
                                          </p:stCondLst>
                                        </p:cTn>
                                        <p:tgtEl>
                                          <p:spTgt spid="75807"/>
                                        </p:tgtEl>
                                      </p:cBhvr>
                                      <p:from x="100000" y="100000"/>
                                      <p:to x="80000" y="100000"/>
                                    </p:animScale>
                                    <p:anim by="(#ppt_h/3+#ppt_w*0.1)" calcmode="lin" valueType="num">
                                      <p:cBhvr additive="sum">
                                        <p:cTn id="96" dur="200" decel="100000" autoRev="1" fill="hold">
                                          <p:stCondLst>
                                            <p:cond delay="600"/>
                                          </p:stCondLst>
                                        </p:cTn>
                                        <p:tgtEl>
                                          <p:spTgt spid="75807"/>
                                        </p:tgtEl>
                                        <p:attrNameLst>
                                          <p:attrName>ppt_x</p:attrName>
                                        </p:attrNameLst>
                                      </p:cBhvr>
                                    </p:anim>
                                  </p:childTnLst>
                                  <p:subTnLst>
                                    <p:audio>
                                      <p:cMediaNode>
                                        <p:cTn display="0" masterRel="sameClick">
                                          <p:stCondLst>
                                            <p:cond evt="begin" delay="0">
                                              <p:tn val="91"/>
                                            </p:cond>
                                          </p:stCondLst>
                                          <p:endCondLst>
                                            <p:cond evt="onStopAudio" delay="0">
                                              <p:tgtEl>
                                                <p:sldTgt/>
                                              </p:tgtEl>
                                            </p:cond>
                                          </p:endCondLst>
                                        </p:cTn>
                                        <p:tgtEl>
                                          <p:sndTgt r:embed="rId3" name="cashreg.wav"/>
                                        </p:tgtEl>
                                      </p:cMediaNode>
                                    </p:audio>
                                  </p:subTnLst>
                                </p:cTn>
                              </p:par>
                            </p:childTnLst>
                          </p:cTn>
                        </p:par>
                      </p:childTnLst>
                    </p:cTn>
                  </p:par>
                  <p:par>
                    <p:cTn id="97" fill="hold" nodeType="clickPar">
                      <p:stCondLst>
                        <p:cond delay="indefinite"/>
                      </p:stCondLst>
                      <p:childTnLst>
                        <p:par>
                          <p:cTn id="98" fill="hold" nodeType="withGroup">
                            <p:stCondLst>
                              <p:cond delay="0"/>
                            </p:stCondLst>
                            <p:childTnLst>
                              <p:par>
                                <p:cTn id="99" presetID="12" presetClass="entr" presetSubtype="4" fill="hold" grpId="0" nodeType="clickEffect">
                                  <p:stCondLst>
                                    <p:cond delay="0"/>
                                  </p:stCondLst>
                                  <p:childTnLst>
                                    <p:set>
                                      <p:cBhvr>
                                        <p:cTn id="100" dur="1" fill="hold">
                                          <p:stCondLst>
                                            <p:cond delay="0"/>
                                          </p:stCondLst>
                                        </p:cTn>
                                        <p:tgtEl>
                                          <p:spTgt spid="75808"/>
                                        </p:tgtEl>
                                        <p:attrNameLst>
                                          <p:attrName>style.visibility</p:attrName>
                                        </p:attrNameLst>
                                      </p:cBhvr>
                                      <p:to>
                                        <p:strVal val="visible"/>
                                      </p:to>
                                    </p:set>
                                    <p:animEffect transition="in" filter="slide(fromBottom)">
                                      <p:cBhvr>
                                        <p:cTn id="101" dur="500"/>
                                        <p:tgtEl>
                                          <p:spTgt spid="75808"/>
                                        </p:tgtEl>
                                      </p:cBhvr>
                                    </p:animEffect>
                                  </p:childTnLst>
                                  <p:subTnLst>
                                    <p:audio>
                                      <p:cMediaNode>
                                        <p:cTn display="0" masterRel="sameClick">
                                          <p:stCondLst>
                                            <p:cond evt="begin" delay="0">
                                              <p:tn val="99"/>
                                            </p:cond>
                                          </p:stCondLst>
                                          <p:endCondLst>
                                            <p:cond evt="onStopAudio" delay="0">
                                              <p:tgtEl>
                                                <p:sldTgt/>
                                              </p:tgtEl>
                                            </p:cond>
                                          </p:endCondLst>
                                        </p:cTn>
                                        <p:tgtEl>
                                          <p:sndTgt r:embed="rId4" name="coin.wav"/>
                                        </p:tgtEl>
                                      </p:cMediaNode>
                                    </p:audio>
                                  </p:subTnLst>
                                </p:cTn>
                              </p:par>
                            </p:childTnLst>
                          </p:cTn>
                        </p:par>
                      </p:childTnLst>
                    </p:cTn>
                  </p:par>
                  <p:par>
                    <p:cTn id="102" fill="hold" nodeType="clickPar">
                      <p:stCondLst>
                        <p:cond delay="indefinite"/>
                      </p:stCondLst>
                      <p:childTnLst>
                        <p:par>
                          <p:cTn id="103" fill="hold" nodeType="withGroup">
                            <p:stCondLst>
                              <p:cond delay="0"/>
                            </p:stCondLst>
                            <p:childTnLst>
                              <p:par>
                                <p:cTn id="104" presetID="12" presetClass="entr" presetSubtype="4" fill="hold" grpId="0" nodeType="clickEffect">
                                  <p:stCondLst>
                                    <p:cond delay="0"/>
                                  </p:stCondLst>
                                  <p:childTnLst>
                                    <p:set>
                                      <p:cBhvr>
                                        <p:cTn id="105" dur="1" fill="hold">
                                          <p:stCondLst>
                                            <p:cond delay="0"/>
                                          </p:stCondLst>
                                        </p:cTn>
                                        <p:tgtEl>
                                          <p:spTgt spid="75809"/>
                                        </p:tgtEl>
                                        <p:attrNameLst>
                                          <p:attrName>style.visibility</p:attrName>
                                        </p:attrNameLst>
                                      </p:cBhvr>
                                      <p:to>
                                        <p:strVal val="visible"/>
                                      </p:to>
                                    </p:set>
                                    <p:animEffect transition="in" filter="slide(fromBottom)">
                                      <p:cBhvr>
                                        <p:cTn id="106" dur="500"/>
                                        <p:tgtEl>
                                          <p:spTgt spid="75809"/>
                                        </p:tgtEl>
                                      </p:cBhvr>
                                    </p:animEffect>
                                  </p:childTnLst>
                                  <p:subTnLst>
                                    <p:audio>
                                      <p:cMediaNode>
                                        <p:cTn display="0" masterRel="sameClick">
                                          <p:stCondLst>
                                            <p:cond evt="begin" delay="0">
                                              <p:tn val="104"/>
                                            </p:cond>
                                          </p:stCondLst>
                                          <p:endCondLst>
                                            <p:cond evt="onStopAudio" delay="0">
                                              <p:tgtEl>
                                                <p:sldTgt/>
                                              </p:tgtEl>
                                            </p:cond>
                                          </p:endCondLst>
                                        </p:cTn>
                                        <p:tgtEl>
                                          <p:sndTgt r:embed="rId4" name="coin.wav"/>
                                        </p:tgtEl>
                                      </p:cMediaNode>
                                    </p:audio>
                                  </p:subTnLst>
                                </p:cTn>
                              </p:par>
                            </p:childTnLst>
                          </p:cTn>
                        </p:par>
                      </p:childTnLst>
                    </p:cTn>
                  </p:par>
                  <p:par>
                    <p:cTn id="107" fill="hold" nodeType="clickPar">
                      <p:stCondLst>
                        <p:cond delay="indefinite"/>
                      </p:stCondLst>
                      <p:childTnLst>
                        <p:par>
                          <p:cTn id="108" fill="hold" nodeType="withGroup">
                            <p:stCondLst>
                              <p:cond delay="0"/>
                            </p:stCondLst>
                            <p:childTnLst>
                              <p:par>
                                <p:cTn id="109" presetID="34" presetClass="entr" presetSubtype="0" fill="hold" grpId="0" nodeType="clickEffect">
                                  <p:stCondLst>
                                    <p:cond delay="0"/>
                                  </p:stCondLst>
                                  <p:childTnLst>
                                    <p:set>
                                      <p:cBhvr>
                                        <p:cTn id="110" dur="1" fill="hold">
                                          <p:stCondLst>
                                            <p:cond delay="0"/>
                                          </p:stCondLst>
                                        </p:cTn>
                                        <p:tgtEl>
                                          <p:spTgt spid="75810"/>
                                        </p:tgtEl>
                                        <p:attrNameLst>
                                          <p:attrName>style.visibility</p:attrName>
                                        </p:attrNameLst>
                                      </p:cBhvr>
                                      <p:to>
                                        <p:strVal val="visible"/>
                                      </p:to>
                                    </p:set>
                                    <p:anim from="(-#ppt_w/2)" to="(#ppt_x)" calcmode="lin" valueType="num">
                                      <p:cBhvr>
                                        <p:cTn id="111" dur="600" fill="hold">
                                          <p:stCondLst>
                                            <p:cond delay="0"/>
                                          </p:stCondLst>
                                        </p:cTn>
                                        <p:tgtEl>
                                          <p:spTgt spid="75810"/>
                                        </p:tgtEl>
                                        <p:attrNameLst>
                                          <p:attrName>ppt_x</p:attrName>
                                        </p:attrNameLst>
                                      </p:cBhvr>
                                    </p:anim>
                                    <p:anim from="0" to="-1.0" calcmode="lin" valueType="num">
                                      <p:cBhvr>
                                        <p:cTn id="112" dur="200" decel="50000" autoRev="1" fill="hold">
                                          <p:stCondLst>
                                            <p:cond delay="600"/>
                                          </p:stCondLst>
                                        </p:cTn>
                                        <p:tgtEl>
                                          <p:spTgt spid="75810"/>
                                        </p:tgtEl>
                                        <p:attrNameLst>
                                          <p:attrName>xshear</p:attrName>
                                        </p:attrNameLst>
                                      </p:cBhvr>
                                    </p:anim>
                                    <p:animScale>
                                      <p:cBhvr>
                                        <p:cTn id="113" dur="200" decel="100000" autoRev="1" fill="hold">
                                          <p:stCondLst>
                                            <p:cond delay="600"/>
                                          </p:stCondLst>
                                        </p:cTn>
                                        <p:tgtEl>
                                          <p:spTgt spid="75810"/>
                                        </p:tgtEl>
                                      </p:cBhvr>
                                      <p:from x="100000" y="100000"/>
                                      <p:to x="80000" y="100000"/>
                                    </p:animScale>
                                    <p:anim by="(#ppt_h/3+#ppt_w*0.1)" calcmode="lin" valueType="num">
                                      <p:cBhvr additive="sum">
                                        <p:cTn id="114" dur="200" decel="100000" autoRev="1" fill="hold">
                                          <p:stCondLst>
                                            <p:cond delay="600"/>
                                          </p:stCondLst>
                                        </p:cTn>
                                        <p:tgtEl>
                                          <p:spTgt spid="75810"/>
                                        </p:tgtEl>
                                        <p:attrNameLst>
                                          <p:attrName>ppt_x</p:attrName>
                                        </p:attrNameLst>
                                      </p:cBhvr>
                                    </p:anim>
                                  </p:childTnLst>
                                </p:cTn>
                              </p:par>
                            </p:childTnLst>
                          </p:cTn>
                        </p:par>
                      </p:childTnLst>
                    </p:cTn>
                  </p:par>
                  <p:par>
                    <p:cTn id="115" fill="hold" nodeType="clickPar">
                      <p:stCondLst>
                        <p:cond delay="indefinite"/>
                      </p:stCondLst>
                      <p:childTnLst>
                        <p:par>
                          <p:cTn id="116" fill="hold" nodeType="withGroup">
                            <p:stCondLst>
                              <p:cond delay="0"/>
                            </p:stCondLst>
                            <p:childTnLst>
                              <p:par>
                                <p:cTn id="117" presetID="12" presetClass="entr" presetSubtype="4" fill="hold" grpId="0" nodeType="clickEffect">
                                  <p:stCondLst>
                                    <p:cond delay="0"/>
                                  </p:stCondLst>
                                  <p:childTnLst>
                                    <p:set>
                                      <p:cBhvr>
                                        <p:cTn id="118" dur="1" fill="hold">
                                          <p:stCondLst>
                                            <p:cond delay="0"/>
                                          </p:stCondLst>
                                        </p:cTn>
                                        <p:tgtEl>
                                          <p:spTgt spid="75811"/>
                                        </p:tgtEl>
                                        <p:attrNameLst>
                                          <p:attrName>style.visibility</p:attrName>
                                        </p:attrNameLst>
                                      </p:cBhvr>
                                      <p:to>
                                        <p:strVal val="visible"/>
                                      </p:to>
                                    </p:set>
                                    <p:animEffect transition="in" filter="slide(fromBottom)">
                                      <p:cBhvr>
                                        <p:cTn id="119" dur="500"/>
                                        <p:tgtEl>
                                          <p:spTgt spid="75811"/>
                                        </p:tgtEl>
                                      </p:cBhvr>
                                    </p:animEffect>
                                  </p:childTnLst>
                                  <p:subTnLst>
                                    <p:audio>
                                      <p:cMediaNode>
                                        <p:cTn display="0" masterRel="sameClick">
                                          <p:stCondLst>
                                            <p:cond evt="begin" delay="0">
                                              <p:tn val="117"/>
                                            </p:cond>
                                          </p:stCondLst>
                                          <p:endCondLst>
                                            <p:cond evt="onStopAudio" delay="0">
                                              <p:tgtEl>
                                                <p:sldTgt/>
                                              </p:tgtEl>
                                            </p:cond>
                                          </p:endCondLst>
                                        </p:cTn>
                                        <p:tgtEl>
                                          <p:sndTgt r:embed="rId5" name="push.wav"/>
                                        </p:tgtEl>
                                      </p:cMediaNode>
                                    </p:audio>
                                  </p:subTnLst>
                                </p:cTn>
                              </p:par>
                            </p:childTnLst>
                          </p:cTn>
                        </p:par>
                      </p:childTnLst>
                    </p:cTn>
                  </p:par>
                  <p:par>
                    <p:cTn id="120" fill="hold" nodeType="clickPar">
                      <p:stCondLst>
                        <p:cond delay="indefinite"/>
                      </p:stCondLst>
                      <p:childTnLst>
                        <p:par>
                          <p:cTn id="121" fill="hold" nodeType="withGroup">
                            <p:stCondLst>
                              <p:cond delay="0"/>
                            </p:stCondLst>
                            <p:childTnLst>
                              <p:par>
                                <p:cTn id="122" presetID="34" presetClass="entr" presetSubtype="0" fill="hold" grpId="0" nodeType="clickEffect">
                                  <p:stCondLst>
                                    <p:cond delay="0"/>
                                  </p:stCondLst>
                                  <p:childTnLst>
                                    <p:set>
                                      <p:cBhvr>
                                        <p:cTn id="123" dur="1" fill="hold">
                                          <p:stCondLst>
                                            <p:cond delay="0"/>
                                          </p:stCondLst>
                                        </p:cTn>
                                        <p:tgtEl>
                                          <p:spTgt spid="75812"/>
                                        </p:tgtEl>
                                        <p:attrNameLst>
                                          <p:attrName>style.visibility</p:attrName>
                                        </p:attrNameLst>
                                      </p:cBhvr>
                                      <p:to>
                                        <p:strVal val="visible"/>
                                      </p:to>
                                    </p:set>
                                    <p:anim from="(-#ppt_w/2)" to="(#ppt_x)" calcmode="lin" valueType="num">
                                      <p:cBhvr>
                                        <p:cTn id="124" dur="600" fill="hold">
                                          <p:stCondLst>
                                            <p:cond delay="0"/>
                                          </p:stCondLst>
                                        </p:cTn>
                                        <p:tgtEl>
                                          <p:spTgt spid="75812"/>
                                        </p:tgtEl>
                                        <p:attrNameLst>
                                          <p:attrName>ppt_x</p:attrName>
                                        </p:attrNameLst>
                                      </p:cBhvr>
                                    </p:anim>
                                    <p:anim from="0" to="-1.0" calcmode="lin" valueType="num">
                                      <p:cBhvr>
                                        <p:cTn id="125" dur="200" decel="50000" autoRev="1" fill="hold">
                                          <p:stCondLst>
                                            <p:cond delay="600"/>
                                          </p:stCondLst>
                                        </p:cTn>
                                        <p:tgtEl>
                                          <p:spTgt spid="75812"/>
                                        </p:tgtEl>
                                        <p:attrNameLst>
                                          <p:attrName>xshear</p:attrName>
                                        </p:attrNameLst>
                                      </p:cBhvr>
                                    </p:anim>
                                    <p:animScale>
                                      <p:cBhvr>
                                        <p:cTn id="126" dur="200" decel="100000" autoRev="1" fill="hold">
                                          <p:stCondLst>
                                            <p:cond delay="600"/>
                                          </p:stCondLst>
                                        </p:cTn>
                                        <p:tgtEl>
                                          <p:spTgt spid="75812"/>
                                        </p:tgtEl>
                                      </p:cBhvr>
                                      <p:from x="100000" y="100000"/>
                                      <p:to x="80000" y="100000"/>
                                    </p:animScale>
                                    <p:anim by="(#ppt_h/3+#ppt_w*0.1)" calcmode="lin" valueType="num">
                                      <p:cBhvr additive="sum">
                                        <p:cTn id="127" dur="200" decel="100000" autoRev="1" fill="hold">
                                          <p:stCondLst>
                                            <p:cond delay="600"/>
                                          </p:stCondLst>
                                        </p:cTn>
                                        <p:tgtEl>
                                          <p:spTgt spid="75812"/>
                                        </p:tgtEl>
                                        <p:attrNameLst>
                                          <p:attrName>ppt_x</p:attrName>
                                        </p:attrNameLst>
                                      </p:cBhvr>
                                    </p:anim>
                                  </p:childTnLst>
                                </p:cTn>
                              </p:par>
                            </p:childTnLst>
                          </p:cTn>
                        </p:par>
                      </p:childTnLst>
                    </p:cTn>
                  </p:par>
                  <p:par>
                    <p:cTn id="128" fill="hold" nodeType="clickPar">
                      <p:stCondLst>
                        <p:cond delay="indefinite"/>
                      </p:stCondLst>
                      <p:childTnLst>
                        <p:par>
                          <p:cTn id="129" fill="hold" nodeType="withGroup">
                            <p:stCondLst>
                              <p:cond delay="0"/>
                            </p:stCondLst>
                            <p:childTnLst>
                              <p:par>
                                <p:cTn id="130" presetID="29" presetClass="entr" presetSubtype="0" fill="hold" grpId="0" nodeType="clickEffect">
                                  <p:stCondLst>
                                    <p:cond delay="0"/>
                                  </p:stCondLst>
                                  <p:childTnLst>
                                    <p:set>
                                      <p:cBhvr>
                                        <p:cTn id="131" dur="1" fill="hold">
                                          <p:stCondLst>
                                            <p:cond delay="0"/>
                                          </p:stCondLst>
                                        </p:cTn>
                                        <p:tgtEl>
                                          <p:spTgt spid="75813"/>
                                        </p:tgtEl>
                                        <p:attrNameLst>
                                          <p:attrName>style.visibility</p:attrName>
                                        </p:attrNameLst>
                                      </p:cBhvr>
                                      <p:to>
                                        <p:strVal val="visible"/>
                                      </p:to>
                                    </p:set>
                                    <p:anim calcmode="lin" valueType="num">
                                      <p:cBhvr>
                                        <p:cTn id="132" dur="1000" fill="hold"/>
                                        <p:tgtEl>
                                          <p:spTgt spid="75813"/>
                                        </p:tgtEl>
                                        <p:attrNameLst>
                                          <p:attrName>ppt_x</p:attrName>
                                        </p:attrNameLst>
                                      </p:cBhvr>
                                      <p:tavLst>
                                        <p:tav tm="0">
                                          <p:val>
                                            <p:strVal val="#ppt_x-.2"/>
                                          </p:val>
                                        </p:tav>
                                        <p:tav tm="100000">
                                          <p:val>
                                            <p:strVal val="#ppt_x"/>
                                          </p:val>
                                        </p:tav>
                                      </p:tavLst>
                                    </p:anim>
                                    <p:anim calcmode="lin" valueType="num">
                                      <p:cBhvr>
                                        <p:cTn id="133" dur="1000" fill="hold"/>
                                        <p:tgtEl>
                                          <p:spTgt spid="75813"/>
                                        </p:tgtEl>
                                        <p:attrNameLst>
                                          <p:attrName>ppt_y</p:attrName>
                                        </p:attrNameLst>
                                      </p:cBhvr>
                                      <p:tavLst>
                                        <p:tav tm="0">
                                          <p:val>
                                            <p:strVal val="#ppt_y"/>
                                          </p:val>
                                        </p:tav>
                                        <p:tav tm="100000">
                                          <p:val>
                                            <p:strVal val="#ppt_y"/>
                                          </p:val>
                                        </p:tav>
                                      </p:tavLst>
                                    </p:anim>
                                    <p:animEffect transition="in" filter="wipe(right)" prLst="gradientSize: 0.1">
                                      <p:cBhvr>
                                        <p:cTn id="134" dur="1000"/>
                                        <p:tgtEl>
                                          <p:spTgt spid="75813"/>
                                        </p:tgtEl>
                                      </p:cBhvr>
                                    </p:animEffec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29" presetClass="entr" presetSubtype="0" fill="hold" grpId="0" nodeType="clickEffect">
                                  <p:stCondLst>
                                    <p:cond delay="0"/>
                                  </p:stCondLst>
                                  <p:childTnLst>
                                    <p:set>
                                      <p:cBhvr>
                                        <p:cTn id="138" dur="1" fill="hold">
                                          <p:stCondLst>
                                            <p:cond delay="0"/>
                                          </p:stCondLst>
                                        </p:cTn>
                                        <p:tgtEl>
                                          <p:spTgt spid="75814"/>
                                        </p:tgtEl>
                                        <p:attrNameLst>
                                          <p:attrName>style.visibility</p:attrName>
                                        </p:attrNameLst>
                                      </p:cBhvr>
                                      <p:to>
                                        <p:strVal val="visible"/>
                                      </p:to>
                                    </p:set>
                                    <p:anim calcmode="lin" valueType="num">
                                      <p:cBhvr>
                                        <p:cTn id="139" dur="1000" fill="hold"/>
                                        <p:tgtEl>
                                          <p:spTgt spid="75814"/>
                                        </p:tgtEl>
                                        <p:attrNameLst>
                                          <p:attrName>ppt_x</p:attrName>
                                        </p:attrNameLst>
                                      </p:cBhvr>
                                      <p:tavLst>
                                        <p:tav tm="0">
                                          <p:val>
                                            <p:strVal val="#ppt_x-.2"/>
                                          </p:val>
                                        </p:tav>
                                        <p:tav tm="100000">
                                          <p:val>
                                            <p:strVal val="#ppt_x"/>
                                          </p:val>
                                        </p:tav>
                                      </p:tavLst>
                                    </p:anim>
                                    <p:anim calcmode="lin" valueType="num">
                                      <p:cBhvr>
                                        <p:cTn id="140" dur="1000" fill="hold"/>
                                        <p:tgtEl>
                                          <p:spTgt spid="75814"/>
                                        </p:tgtEl>
                                        <p:attrNameLst>
                                          <p:attrName>ppt_y</p:attrName>
                                        </p:attrNameLst>
                                      </p:cBhvr>
                                      <p:tavLst>
                                        <p:tav tm="0">
                                          <p:val>
                                            <p:strVal val="#ppt_y"/>
                                          </p:val>
                                        </p:tav>
                                        <p:tav tm="100000">
                                          <p:val>
                                            <p:strVal val="#ppt_y"/>
                                          </p:val>
                                        </p:tav>
                                      </p:tavLst>
                                    </p:anim>
                                    <p:animEffect transition="in" filter="wipe(right)" prLst="gradientSize: 0.1">
                                      <p:cBhvr>
                                        <p:cTn id="141" dur="1000"/>
                                        <p:tgtEl>
                                          <p:spTgt spid="75814"/>
                                        </p:tgtEl>
                                      </p:cBhvr>
                                    </p:animEffect>
                                  </p:childTnLst>
                                </p:cTn>
                              </p:par>
                            </p:childTnLst>
                          </p:cTn>
                        </p:par>
                      </p:childTnLst>
                    </p:cTn>
                  </p:par>
                  <p:par>
                    <p:cTn id="142" fill="hold" nodeType="clickPar">
                      <p:stCondLst>
                        <p:cond delay="indefinite"/>
                      </p:stCondLst>
                      <p:childTnLst>
                        <p:par>
                          <p:cTn id="143" fill="hold" nodeType="withGroup">
                            <p:stCondLst>
                              <p:cond delay="0"/>
                            </p:stCondLst>
                            <p:childTnLst>
                              <p:par>
                                <p:cTn id="144" presetID="29" presetClass="entr" presetSubtype="0" fill="hold" grpId="0" nodeType="clickEffect">
                                  <p:stCondLst>
                                    <p:cond delay="0"/>
                                  </p:stCondLst>
                                  <p:childTnLst>
                                    <p:set>
                                      <p:cBhvr>
                                        <p:cTn id="145" dur="1" fill="hold">
                                          <p:stCondLst>
                                            <p:cond delay="0"/>
                                          </p:stCondLst>
                                        </p:cTn>
                                        <p:tgtEl>
                                          <p:spTgt spid="75815"/>
                                        </p:tgtEl>
                                        <p:attrNameLst>
                                          <p:attrName>style.visibility</p:attrName>
                                        </p:attrNameLst>
                                      </p:cBhvr>
                                      <p:to>
                                        <p:strVal val="visible"/>
                                      </p:to>
                                    </p:set>
                                    <p:anim calcmode="lin" valueType="num">
                                      <p:cBhvr>
                                        <p:cTn id="146" dur="1000" fill="hold"/>
                                        <p:tgtEl>
                                          <p:spTgt spid="75815"/>
                                        </p:tgtEl>
                                        <p:attrNameLst>
                                          <p:attrName>ppt_x</p:attrName>
                                        </p:attrNameLst>
                                      </p:cBhvr>
                                      <p:tavLst>
                                        <p:tav tm="0">
                                          <p:val>
                                            <p:strVal val="#ppt_x-.2"/>
                                          </p:val>
                                        </p:tav>
                                        <p:tav tm="100000">
                                          <p:val>
                                            <p:strVal val="#ppt_x"/>
                                          </p:val>
                                        </p:tav>
                                      </p:tavLst>
                                    </p:anim>
                                    <p:anim calcmode="lin" valueType="num">
                                      <p:cBhvr>
                                        <p:cTn id="147" dur="1000" fill="hold"/>
                                        <p:tgtEl>
                                          <p:spTgt spid="75815"/>
                                        </p:tgtEl>
                                        <p:attrNameLst>
                                          <p:attrName>ppt_y</p:attrName>
                                        </p:attrNameLst>
                                      </p:cBhvr>
                                      <p:tavLst>
                                        <p:tav tm="0">
                                          <p:val>
                                            <p:strVal val="#ppt_y"/>
                                          </p:val>
                                        </p:tav>
                                        <p:tav tm="100000">
                                          <p:val>
                                            <p:strVal val="#ppt_y"/>
                                          </p:val>
                                        </p:tav>
                                      </p:tavLst>
                                    </p:anim>
                                    <p:animEffect transition="in" filter="wipe(right)" prLst="gradientSize: 0.1">
                                      <p:cBhvr>
                                        <p:cTn id="148" dur="1000"/>
                                        <p:tgtEl>
                                          <p:spTgt spid="75815"/>
                                        </p:tgtEl>
                                      </p:cBhvr>
                                    </p:animEffect>
                                  </p:childTnLst>
                                </p:cTn>
                              </p:par>
                            </p:childTnLst>
                          </p:cTn>
                        </p:par>
                      </p:childTnLst>
                    </p:cTn>
                  </p:par>
                  <p:par>
                    <p:cTn id="149" fill="hold" nodeType="clickPar">
                      <p:stCondLst>
                        <p:cond delay="indefinite"/>
                      </p:stCondLst>
                      <p:childTnLst>
                        <p:par>
                          <p:cTn id="150" fill="hold" nodeType="withGroup">
                            <p:stCondLst>
                              <p:cond delay="0"/>
                            </p:stCondLst>
                            <p:childTnLst>
                              <p:par>
                                <p:cTn id="151" presetID="12" presetClass="entr" presetSubtype="4" fill="hold" grpId="0" nodeType="clickEffect">
                                  <p:stCondLst>
                                    <p:cond delay="0"/>
                                  </p:stCondLst>
                                  <p:childTnLst>
                                    <p:set>
                                      <p:cBhvr>
                                        <p:cTn id="152" dur="1" fill="hold">
                                          <p:stCondLst>
                                            <p:cond delay="0"/>
                                          </p:stCondLst>
                                        </p:cTn>
                                        <p:tgtEl>
                                          <p:spTgt spid="75816"/>
                                        </p:tgtEl>
                                        <p:attrNameLst>
                                          <p:attrName>style.visibility</p:attrName>
                                        </p:attrNameLst>
                                      </p:cBhvr>
                                      <p:to>
                                        <p:strVal val="visible"/>
                                      </p:to>
                                    </p:set>
                                    <p:animEffect transition="in" filter="slide(fromBottom)">
                                      <p:cBhvr>
                                        <p:cTn id="153" dur="500"/>
                                        <p:tgtEl>
                                          <p:spTgt spid="75816"/>
                                        </p:tgtEl>
                                      </p:cBhvr>
                                    </p:animEffect>
                                  </p:childTnLst>
                                  <p:subTnLst>
                                    <p:audio>
                                      <p:cMediaNode>
                                        <p:cTn display="0" masterRel="sameClick">
                                          <p:stCondLst>
                                            <p:cond evt="begin" delay="0">
                                              <p:tn val="151"/>
                                            </p:cond>
                                          </p:stCondLst>
                                          <p:endCondLst>
                                            <p:cond evt="onStopAudio" delay="0">
                                              <p:tgtEl>
                                                <p:sldTgt/>
                                              </p:tgtEl>
                                            </p:cond>
                                          </p:endCondLst>
                                        </p:cTn>
                                        <p:tgtEl>
                                          <p:sndTgt r:embed="rId5" name="push.wav"/>
                                        </p:tgtEl>
                                      </p:cMediaNode>
                                    </p:audio>
                                  </p:subTnLst>
                                </p:cTn>
                              </p:par>
                            </p:childTnLst>
                          </p:cTn>
                        </p:par>
                      </p:childTnLst>
                    </p:cTn>
                  </p:par>
                  <p:par>
                    <p:cTn id="154" fill="hold" nodeType="clickPar">
                      <p:stCondLst>
                        <p:cond delay="indefinite"/>
                      </p:stCondLst>
                      <p:childTnLst>
                        <p:par>
                          <p:cTn id="155" fill="hold" nodeType="withGroup">
                            <p:stCondLst>
                              <p:cond delay="0"/>
                            </p:stCondLst>
                            <p:childTnLst>
                              <p:par>
                                <p:cTn id="156" presetID="12" presetClass="entr" presetSubtype="4" fill="hold" grpId="0" nodeType="clickEffect">
                                  <p:stCondLst>
                                    <p:cond delay="0"/>
                                  </p:stCondLst>
                                  <p:childTnLst>
                                    <p:set>
                                      <p:cBhvr>
                                        <p:cTn id="157" dur="1" fill="hold">
                                          <p:stCondLst>
                                            <p:cond delay="0"/>
                                          </p:stCondLst>
                                        </p:cTn>
                                        <p:tgtEl>
                                          <p:spTgt spid="75817"/>
                                        </p:tgtEl>
                                        <p:attrNameLst>
                                          <p:attrName>style.visibility</p:attrName>
                                        </p:attrNameLst>
                                      </p:cBhvr>
                                      <p:to>
                                        <p:strVal val="visible"/>
                                      </p:to>
                                    </p:set>
                                    <p:animEffect transition="in" filter="slide(fromBottom)">
                                      <p:cBhvr>
                                        <p:cTn id="158" dur="500"/>
                                        <p:tgtEl>
                                          <p:spTgt spid="75817"/>
                                        </p:tgtEl>
                                      </p:cBhvr>
                                    </p:animEffect>
                                  </p:childTnLst>
                                  <p:subTnLst>
                                    <p:audio>
                                      <p:cMediaNode>
                                        <p:cTn display="0" masterRel="sameClick">
                                          <p:stCondLst>
                                            <p:cond evt="begin" delay="0">
                                              <p:tn val="156"/>
                                            </p:cond>
                                          </p:stCondLst>
                                          <p:endCondLst>
                                            <p:cond evt="onStopAudio" delay="0">
                                              <p:tgtEl>
                                                <p:sldTgt/>
                                              </p:tgtEl>
                                            </p:cond>
                                          </p:endCondLst>
                                        </p:cTn>
                                        <p:tgtEl>
                                          <p:sndTgt r:embed="rId5" name="push.wav"/>
                                        </p:tgtEl>
                                      </p:cMediaNode>
                                    </p:audio>
                                  </p:subTnLst>
                                </p:cTn>
                              </p:par>
                            </p:childTnLst>
                          </p:cTn>
                        </p:par>
                      </p:childTnLst>
                    </p:cTn>
                  </p:par>
                  <p:par>
                    <p:cTn id="159" fill="hold" nodeType="clickPar">
                      <p:stCondLst>
                        <p:cond delay="indefinite"/>
                      </p:stCondLst>
                      <p:childTnLst>
                        <p:par>
                          <p:cTn id="160" fill="hold" nodeType="withGroup">
                            <p:stCondLst>
                              <p:cond delay="0"/>
                            </p:stCondLst>
                            <p:childTnLst>
                              <p:par>
                                <p:cTn id="161" presetID="12" presetClass="entr" presetSubtype="4" fill="hold" grpId="0" nodeType="clickEffect">
                                  <p:stCondLst>
                                    <p:cond delay="0"/>
                                  </p:stCondLst>
                                  <p:childTnLst>
                                    <p:set>
                                      <p:cBhvr>
                                        <p:cTn id="162" dur="1" fill="hold">
                                          <p:stCondLst>
                                            <p:cond delay="0"/>
                                          </p:stCondLst>
                                        </p:cTn>
                                        <p:tgtEl>
                                          <p:spTgt spid="75818"/>
                                        </p:tgtEl>
                                        <p:attrNameLst>
                                          <p:attrName>style.visibility</p:attrName>
                                        </p:attrNameLst>
                                      </p:cBhvr>
                                      <p:to>
                                        <p:strVal val="visible"/>
                                      </p:to>
                                    </p:set>
                                    <p:animEffect transition="in" filter="slide(fromBottom)">
                                      <p:cBhvr>
                                        <p:cTn id="163" dur="500"/>
                                        <p:tgtEl>
                                          <p:spTgt spid="75818"/>
                                        </p:tgtEl>
                                      </p:cBhvr>
                                    </p:animEffect>
                                  </p:childTnLst>
                                  <p:subTnLst>
                                    <p:audio>
                                      <p:cMediaNode>
                                        <p:cTn display="0" masterRel="sameClick">
                                          <p:stCondLst>
                                            <p:cond evt="begin" delay="0">
                                              <p:tn val="161"/>
                                            </p:cond>
                                          </p:stCondLst>
                                          <p:endCondLst>
                                            <p:cond evt="onStopAudio" delay="0">
                                              <p:tgtEl>
                                                <p:sldTgt/>
                                              </p:tgtEl>
                                            </p:cond>
                                          </p:endCondLst>
                                        </p:cTn>
                                        <p:tgtEl>
                                          <p:sndTgt r:embed="rId5" name="pu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P spid="75794" grpId="0" animBg="1"/>
      <p:bldP spid="75796" grpId="0" animBg="1"/>
      <p:bldP spid="75797" grpId="0"/>
      <p:bldP spid="75798" grpId="0"/>
      <p:bldP spid="75799" grpId="0" animBg="1"/>
      <p:bldP spid="75800" grpId="0" animBg="1"/>
      <p:bldP spid="75801" grpId="0" animBg="1"/>
      <p:bldP spid="75802" grpId="0" animBg="1"/>
      <p:bldP spid="75803" grpId="0"/>
      <p:bldP spid="75804" grpId="0"/>
      <p:bldP spid="75805" grpId="0"/>
      <p:bldP spid="75806" grpId="0" animBg="1"/>
      <p:bldP spid="75807" grpId="0" animBg="1"/>
      <p:bldP spid="75808" grpId="0"/>
      <p:bldP spid="75809" grpId="0"/>
      <p:bldP spid="75810" grpId="0" animBg="1"/>
      <p:bldP spid="75811" grpId="0"/>
      <p:bldP spid="75812" grpId="0" animBg="1"/>
      <p:bldP spid="75813" grpId="0" animBg="1"/>
      <p:bldP spid="75814" grpId="0" animBg="1"/>
      <p:bldP spid="75815" grpId="0" animBg="1"/>
      <p:bldP spid="75816" grpId="0"/>
      <p:bldP spid="75817" grpId="0"/>
      <p:bldP spid="7581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796834" y="1750424"/>
            <a:ext cx="10502537" cy="3539430"/>
          </a:xfrm>
          <a:prstGeom prst="rect">
            <a:avLst/>
          </a:prstGeom>
          <a:noFill/>
        </p:spPr>
        <p:txBody>
          <a:bodyPr wrap="square" rtlCol="0">
            <a:spAutoFit/>
          </a:bodyPr>
          <a:lstStyle/>
          <a:p>
            <a:r>
              <a:rPr lang="tr-TR" sz="2800" b="1" dirty="0">
                <a:solidFill>
                  <a:srgbClr val="FF0000"/>
                </a:solidFill>
                <a:latin typeface="Comic Sans MS" panose="030F0702030302020204" pitchFamily="66" charset="0"/>
              </a:rPr>
              <a:t>Süspansiyon</a:t>
            </a:r>
            <a:r>
              <a:rPr lang="tr-TR" sz="2800" dirty="0">
                <a:latin typeface="Comic Sans MS" panose="030F0702030302020204" pitchFamily="66" charset="0"/>
              </a:rPr>
              <a:t> </a:t>
            </a:r>
            <a:r>
              <a:rPr lang="tr-TR" sz="2800" dirty="0" smtClean="0">
                <a:solidFill>
                  <a:srgbClr val="FF0000"/>
                </a:solidFill>
                <a:latin typeface="Comic Sans MS" panose="030F0702030302020204" pitchFamily="66" charset="0"/>
              </a:rPr>
              <a:t>=</a:t>
            </a:r>
            <a:r>
              <a:rPr lang="tr-TR" sz="2800" dirty="0" smtClean="0">
                <a:latin typeface="Comic Sans MS" panose="030F0702030302020204" pitchFamily="66" charset="0"/>
              </a:rPr>
              <a:t> </a:t>
            </a:r>
            <a:r>
              <a:rPr lang="tr-TR" sz="2800" dirty="0">
                <a:latin typeface="Comic Sans MS" panose="030F0702030302020204" pitchFamily="66" charset="0"/>
              </a:rPr>
              <a:t>Bir katı maddenin sıvı </a:t>
            </a:r>
            <a:r>
              <a:rPr lang="tr-TR" sz="2800" dirty="0" smtClean="0">
                <a:latin typeface="Comic Sans MS" panose="030F0702030302020204" pitchFamily="66" charset="0"/>
              </a:rPr>
              <a:t>içerisinde </a:t>
            </a:r>
            <a:r>
              <a:rPr lang="tr-TR" sz="2800" dirty="0">
                <a:latin typeface="Comic Sans MS" panose="030F0702030302020204" pitchFamily="66" charset="0"/>
              </a:rPr>
              <a:t>çözülmeden asılı kalmasına denilmektedir. </a:t>
            </a:r>
            <a:r>
              <a:rPr lang="tr-TR" sz="2800" dirty="0" smtClean="0">
                <a:latin typeface="Comic Sans MS" panose="030F0702030302020204" pitchFamily="66" charset="0"/>
              </a:rPr>
              <a:t>(Ayran)</a:t>
            </a:r>
          </a:p>
          <a:p>
            <a:endParaRPr lang="tr-TR" sz="2800" dirty="0" smtClean="0">
              <a:latin typeface="Comic Sans MS" panose="030F0702030302020204" pitchFamily="66" charset="0"/>
            </a:endParaRPr>
          </a:p>
          <a:p>
            <a:r>
              <a:rPr lang="tr-TR" sz="2800" b="1" dirty="0" smtClean="0">
                <a:solidFill>
                  <a:srgbClr val="FF0000"/>
                </a:solidFill>
                <a:latin typeface="Comic Sans MS" panose="030F0702030302020204" pitchFamily="66" charset="0"/>
              </a:rPr>
              <a:t>Emülsiyon</a:t>
            </a:r>
            <a:r>
              <a:rPr lang="tr-TR" sz="2800" dirty="0">
                <a:solidFill>
                  <a:srgbClr val="FF0000"/>
                </a:solidFill>
                <a:latin typeface="Comic Sans MS" panose="030F0702030302020204" pitchFamily="66" charset="0"/>
              </a:rPr>
              <a:t> </a:t>
            </a:r>
            <a:r>
              <a:rPr lang="tr-TR" sz="2800" dirty="0" smtClean="0">
                <a:solidFill>
                  <a:srgbClr val="FF0000"/>
                </a:solidFill>
                <a:latin typeface="Comic Sans MS" panose="030F0702030302020204" pitchFamily="66" charset="0"/>
              </a:rPr>
              <a:t>=</a:t>
            </a:r>
            <a:r>
              <a:rPr lang="tr-TR" sz="2800" dirty="0" smtClean="0">
                <a:latin typeface="Comic Sans MS" panose="030F0702030302020204" pitchFamily="66" charset="0"/>
              </a:rPr>
              <a:t> </a:t>
            </a:r>
            <a:r>
              <a:rPr lang="tr-TR" sz="2800" dirty="0">
                <a:latin typeface="Comic Sans MS" panose="030F0702030302020204" pitchFamily="66" charset="0"/>
              </a:rPr>
              <a:t>Sıvı-sıvı heterojen karışımlardır</a:t>
            </a:r>
            <a:r>
              <a:rPr lang="tr-TR" sz="2800" dirty="0" smtClean="0">
                <a:latin typeface="Comic Sans MS" panose="030F0702030302020204" pitchFamily="66" charset="0"/>
              </a:rPr>
              <a:t>. Dağıtan </a:t>
            </a:r>
            <a:r>
              <a:rPr lang="tr-TR" sz="2800" dirty="0">
                <a:latin typeface="Comic Sans MS" panose="030F0702030302020204" pitchFamily="66" charset="0"/>
              </a:rPr>
              <a:t>ve dağılan fazı da sıvıdır</a:t>
            </a:r>
            <a:r>
              <a:rPr lang="tr-TR" sz="2800" dirty="0" smtClean="0">
                <a:latin typeface="Comic Sans MS" panose="030F0702030302020204" pitchFamily="66" charset="0"/>
              </a:rPr>
              <a:t>. (Zeytinyağı –su)</a:t>
            </a:r>
          </a:p>
          <a:p>
            <a:endParaRPr lang="tr-TR" sz="2800" dirty="0" smtClean="0">
              <a:latin typeface="Comic Sans MS" panose="030F0702030302020204" pitchFamily="66" charset="0"/>
            </a:endParaRPr>
          </a:p>
          <a:p>
            <a:r>
              <a:rPr lang="tr-TR" sz="2800" b="1" dirty="0" err="1" smtClean="0">
                <a:solidFill>
                  <a:srgbClr val="FF0000"/>
                </a:solidFill>
                <a:latin typeface="Comic Sans MS" panose="030F0702030302020204" pitchFamily="66" charset="0"/>
              </a:rPr>
              <a:t>Aerosol</a:t>
            </a:r>
            <a:r>
              <a:rPr lang="tr-TR" sz="2800" dirty="0">
                <a:latin typeface="Comic Sans MS" panose="030F0702030302020204" pitchFamily="66" charset="0"/>
              </a:rPr>
              <a:t> </a:t>
            </a:r>
            <a:r>
              <a:rPr lang="tr-TR" sz="2800" dirty="0" smtClean="0">
                <a:solidFill>
                  <a:srgbClr val="FF0000"/>
                </a:solidFill>
                <a:latin typeface="Comic Sans MS" panose="030F0702030302020204" pitchFamily="66" charset="0"/>
              </a:rPr>
              <a:t>=</a:t>
            </a:r>
            <a:r>
              <a:rPr lang="tr-TR" sz="2800" dirty="0" smtClean="0">
                <a:latin typeface="Comic Sans MS" panose="030F0702030302020204" pitchFamily="66" charset="0"/>
              </a:rPr>
              <a:t> </a:t>
            </a:r>
            <a:r>
              <a:rPr lang="tr-TR" sz="2800" dirty="0">
                <a:latin typeface="Comic Sans MS" panose="030F0702030302020204" pitchFamily="66" charset="0"/>
              </a:rPr>
              <a:t>Bir katı veya sıvının gaz içinde dağılmasıyla oluşan karışımlara denilmektedir</a:t>
            </a:r>
            <a:r>
              <a:rPr lang="tr-TR" sz="2800" dirty="0" smtClean="0">
                <a:latin typeface="Comic Sans MS" panose="030F0702030302020204" pitchFamily="66" charset="0"/>
              </a:rPr>
              <a:t>. </a:t>
            </a:r>
            <a:r>
              <a:rPr lang="tr-TR" sz="2800" smtClean="0">
                <a:latin typeface="Comic Sans MS" panose="030F0702030302020204" pitchFamily="66" charset="0"/>
              </a:rPr>
              <a:t>(Duman)</a:t>
            </a:r>
            <a:endParaRPr lang="tr-TR" sz="2800" dirty="0">
              <a:latin typeface="Comic Sans MS" panose="030F0702030302020204" pitchFamily="66" charset="0"/>
            </a:endParaRPr>
          </a:p>
        </p:txBody>
      </p:sp>
    </p:spTree>
    <p:extLst>
      <p:ext uri="{BB962C8B-B14F-4D97-AF65-F5344CB8AC3E}">
        <p14:creationId xmlns:p14="http://schemas.microsoft.com/office/powerpoint/2010/main" val="2460618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83476" y="441434"/>
            <a:ext cx="11161986" cy="6001643"/>
          </a:xfrm>
          <a:prstGeom prst="rect">
            <a:avLst/>
          </a:prstGeom>
          <a:noFill/>
        </p:spPr>
        <p:txBody>
          <a:bodyPr wrap="square" rtlCol="0">
            <a:spAutoFit/>
          </a:bodyPr>
          <a:lstStyle/>
          <a:p>
            <a:r>
              <a:rPr lang="tr-TR" sz="2400" dirty="0">
                <a:solidFill>
                  <a:srgbClr val="FF0000"/>
                </a:solidFill>
                <a:latin typeface="Comic Sans MS" panose="030F0702030302020204" pitchFamily="66" charset="0"/>
              </a:rPr>
              <a:t>Adezyon nedir</a:t>
            </a:r>
            <a:r>
              <a:rPr lang="tr-TR" sz="2400" dirty="0" smtClean="0">
                <a:solidFill>
                  <a:srgbClr val="FF0000"/>
                </a:solidFill>
                <a:latin typeface="Comic Sans MS" panose="030F0702030302020204" pitchFamily="66" charset="0"/>
              </a:rPr>
              <a:t>?</a:t>
            </a:r>
          </a:p>
          <a:p>
            <a:endParaRPr lang="tr-TR" sz="2400" dirty="0">
              <a:solidFill>
                <a:srgbClr val="FF0000"/>
              </a:solidFill>
              <a:latin typeface="Comic Sans MS" panose="030F0702030302020204" pitchFamily="66" charset="0"/>
            </a:endParaRPr>
          </a:p>
          <a:p>
            <a:r>
              <a:rPr lang="tr-TR" sz="2400" dirty="0">
                <a:latin typeface="Comic Sans MS" panose="030F0702030302020204" pitchFamily="66" charset="0"/>
              </a:rPr>
              <a:t>Farklı tür moleküllerin birbirini çekmesidir. Katılarda ve sıvılarda etkilidir, ama gazlarda pek etkili değildir, çünkü gaz molekülleri birbirinden çok uzaktır.</a:t>
            </a:r>
          </a:p>
          <a:p>
            <a:endParaRPr lang="tr-TR" sz="2400" dirty="0">
              <a:latin typeface="Comic Sans MS" panose="030F0702030302020204" pitchFamily="66" charset="0"/>
            </a:endParaRPr>
          </a:p>
          <a:p>
            <a:r>
              <a:rPr lang="tr-TR" sz="2400" dirty="0">
                <a:latin typeface="Comic Sans MS" panose="030F0702030302020204" pitchFamily="66" charset="0"/>
              </a:rPr>
              <a:t>Farklı maddeler arasındaki adezyon kuvvetlerinin büyüklükleri de farklıdır. Örneğin sakız neredeyse kuru her şeye yapışır. Bant ve yapıştırıcıların bir çok maddeyle arasında yapışma kuvveti çok güçlüdür.</a:t>
            </a:r>
          </a:p>
          <a:p>
            <a:endParaRPr lang="tr-TR" sz="2400" dirty="0">
              <a:latin typeface="Comic Sans MS" panose="030F0702030302020204" pitchFamily="66" charset="0"/>
            </a:endParaRPr>
          </a:p>
          <a:p>
            <a:r>
              <a:rPr lang="tr-TR" sz="2400" dirty="0">
                <a:latin typeface="Comic Sans MS" panose="030F0702030302020204" pitchFamily="66" charset="0"/>
              </a:rPr>
              <a:t>Teflon gibi bazı malzemeler bir çok maddenin kendisine yapışmasını engeller. Teflonun bir çok madde için yapışma kuvveti oldukça zayıftır. Ayrıca su tutmayan kumaşların yapıldığı </a:t>
            </a:r>
            <a:r>
              <a:rPr lang="tr-TR" sz="2400" dirty="0" err="1">
                <a:latin typeface="Comic Sans MS" panose="030F0702030302020204" pitchFamily="66" charset="0"/>
              </a:rPr>
              <a:t>nano</a:t>
            </a:r>
            <a:r>
              <a:rPr lang="tr-TR" sz="2400" dirty="0">
                <a:latin typeface="Comic Sans MS" panose="030F0702030302020204" pitchFamily="66" charset="0"/>
              </a:rPr>
              <a:t> malzemeler de böyledir, sadece suya yapışmamakla kalmaz, suyu iterler.</a:t>
            </a:r>
          </a:p>
          <a:p>
            <a:endParaRPr lang="tr-TR" sz="2400" dirty="0">
              <a:latin typeface="Comic Sans MS" panose="030F0702030302020204" pitchFamily="66" charset="0"/>
            </a:endParaRPr>
          </a:p>
          <a:p>
            <a:r>
              <a:rPr lang="tr-TR" sz="2400" dirty="0">
                <a:latin typeface="Comic Sans MS" panose="030F0702030302020204" pitchFamily="66" charset="0"/>
              </a:rPr>
              <a:t>Suyun cama yapışması, banyodan çıkınca ıslak olmamız yapışmanın </a:t>
            </a:r>
            <a:r>
              <a:rPr lang="tr-TR" sz="2400" dirty="0" smtClean="0">
                <a:latin typeface="Comic Sans MS" panose="030F0702030302020204" pitchFamily="66" charset="0"/>
              </a:rPr>
              <a:t>sonucudur.</a:t>
            </a:r>
            <a:endParaRPr lang="tr-TR" sz="2400" dirty="0">
              <a:latin typeface="Comic Sans MS" panose="030F0702030302020204" pitchFamily="66" charset="0"/>
            </a:endParaRPr>
          </a:p>
        </p:txBody>
      </p:sp>
    </p:spTree>
    <p:extLst>
      <p:ext uri="{BB962C8B-B14F-4D97-AF65-F5344CB8AC3E}">
        <p14:creationId xmlns:p14="http://schemas.microsoft.com/office/powerpoint/2010/main" val="3881276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714703" y="536028"/>
            <a:ext cx="10552387" cy="5632311"/>
          </a:xfrm>
          <a:prstGeom prst="rect">
            <a:avLst/>
          </a:prstGeom>
          <a:noFill/>
        </p:spPr>
        <p:txBody>
          <a:bodyPr wrap="square" rtlCol="0">
            <a:spAutoFit/>
          </a:bodyPr>
          <a:lstStyle/>
          <a:p>
            <a:r>
              <a:rPr lang="tr-TR" sz="2000" dirty="0" smtClean="0">
                <a:solidFill>
                  <a:srgbClr val="FF0000"/>
                </a:solidFill>
                <a:latin typeface="Comic Sans MS" panose="030F0702030302020204" pitchFamily="66" charset="0"/>
              </a:rPr>
              <a:t>Kohezyon Nedir?</a:t>
            </a:r>
          </a:p>
          <a:p>
            <a:r>
              <a:rPr lang="tr-TR" sz="2000" dirty="0" smtClean="0">
                <a:latin typeface="Comic Sans MS" panose="030F0702030302020204" pitchFamily="66" charset="0"/>
              </a:rPr>
              <a:t>Suyun </a:t>
            </a:r>
            <a:r>
              <a:rPr lang="tr-TR" sz="2000" dirty="0">
                <a:latin typeface="Comic Sans MS" panose="030F0702030302020204" pitchFamily="66" charset="0"/>
              </a:rPr>
              <a:t>bir akım halinde akmasının da nedeni birbirini tutmadır. Ayrıca musluğun ağzında suyun bir damla şeklinde birikmesinin de nedeni su moleküllerinin birbirini tutmasıdır.</a:t>
            </a:r>
          </a:p>
          <a:p>
            <a:endParaRPr lang="tr-TR" sz="2000" dirty="0">
              <a:latin typeface="Comic Sans MS" panose="030F0702030302020204" pitchFamily="66" charset="0"/>
            </a:endParaRPr>
          </a:p>
          <a:p>
            <a:r>
              <a:rPr lang="tr-TR" sz="2000" b="1" i="1" dirty="0">
                <a:latin typeface="Comic Sans MS" panose="030F0702030302020204" pitchFamily="66" charset="0"/>
              </a:rPr>
              <a:t>Kohezyon nelere bağlıdır</a:t>
            </a:r>
            <a:r>
              <a:rPr lang="tr-TR" sz="2000" b="1" i="1" dirty="0" smtClean="0">
                <a:latin typeface="Comic Sans MS" panose="030F0702030302020204" pitchFamily="66" charset="0"/>
              </a:rPr>
              <a:t>?</a:t>
            </a:r>
          </a:p>
          <a:p>
            <a:endParaRPr lang="tr-TR" sz="2000" dirty="0">
              <a:latin typeface="Comic Sans MS" panose="030F0702030302020204" pitchFamily="66" charset="0"/>
            </a:endParaRPr>
          </a:p>
          <a:p>
            <a:r>
              <a:rPr lang="tr-TR" sz="2000" dirty="0">
                <a:latin typeface="Comic Sans MS" panose="030F0702030302020204" pitchFamily="66" charset="0"/>
              </a:rPr>
              <a:t>Maddenin türü: Cıvanın, suyun ve zeytinyağının kohezyon kuvvetleri farklıdır.</a:t>
            </a:r>
          </a:p>
          <a:p>
            <a:r>
              <a:rPr lang="tr-TR" sz="2000" dirty="0">
                <a:latin typeface="Comic Sans MS" panose="030F0702030302020204" pitchFamily="66" charset="0"/>
              </a:rPr>
              <a:t>Sıcaklık: Sıcaklık arttıkça moleküller daha çok hareket eder, moleküller arası kuvvetleri azalır.</a:t>
            </a:r>
          </a:p>
          <a:p>
            <a:r>
              <a:rPr lang="tr-TR" sz="2000" dirty="0">
                <a:latin typeface="Comic Sans MS" panose="030F0702030302020204" pitchFamily="66" charset="0"/>
              </a:rPr>
              <a:t>Başka madde karıştırılması: Suyun içine deterjan karıştırırsanız su moleküllerinin arasına deterjan molekülleri girer ve birbirini tutma bağlarını zayıflatır.</a:t>
            </a:r>
          </a:p>
          <a:p>
            <a:endParaRPr lang="tr-TR" sz="2000" dirty="0" smtClean="0">
              <a:latin typeface="Comic Sans MS" panose="030F0702030302020204" pitchFamily="66" charset="0"/>
            </a:endParaRPr>
          </a:p>
          <a:p>
            <a:r>
              <a:rPr lang="tr-TR" sz="2000" b="1" i="1" dirty="0" smtClean="0">
                <a:latin typeface="Comic Sans MS" panose="030F0702030302020204" pitchFamily="66" charset="0"/>
              </a:rPr>
              <a:t>Sıvı </a:t>
            </a:r>
            <a:r>
              <a:rPr lang="tr-TR" sz="2000" b="1" i="1" dirty="0">
                <a:latin typeface="Comic Sans MS" panose="030F0702030302020204" pitchFamily="66" charset="0"/>
              </a:rPr>
              <a:t>bir yüzeyi hangi koşulda ıslatır</a:t>
            </a:r>
            <a:r>
              <a:rPr lang="tr-TR" sz="2000" b="1" i="1" dirty="0" smtClean="0">
                <a:latin typeface="Comic Sans MS" panose="030F0702030302020204" pitchFamily="66" charset="0"/>
              </a:rPr>
              <a:t>?</a:t>
            </a:r>
          </a:p>
          <a:p>
            <a:endParaRPr lang="tr-TR" sz="2000" b="1" i="1" dirty="0">
              <a:latin typeface="Comic Sans MS" panose="030F0702030302020204" pitchFamily="66" charset="0"/>
            </a:endParaRPr>
          </a:p>
          <a:p>
            <a:r>
              <a:rPr lang="tr-TR" sz="2000" dirty="0">
                <a:latin typeface="Comic Sans MS" panose="030F0702030302020204" pitchFamily="66" charset="0"/>
              </a:rPr>
              <a:t>Bir sıvı bir yüzeyi ancak adezyon kuvveti kohezyon kuvvetinden büyükse ıslatabilir. Islatmak bir anlamda yapışmak demektir. Eğer yüzeyin yapıldığı maddenin molekülleri sıvı moleküllerini, sıvının moleküllerinin birbirini çekmesinden daha güçlü çekiyorsa, sıvı yüzeyi ıslatır.</a:t>
            </a:r>
          </a:p>
        </p:txBody>
      </p:sp>
    </p:spTree>
    <p:extLst>
      <p:ext uri="{BB962C8B-B14F-4D97-AF65-F5344CB8AC3E}">
        <p14:creationId xmlns:p14="http://schemas.microsoft.com/office/powerpoint/2010/main" val="12146916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2427890" y="1084535"/>
            <a:ext cx="6474372" cy="3722764"/>
          </a:xfrm>
          <a:prstGeom prst="rect">
            <a:avLst/>
          </a:prstGeom>
        </p:spPr>
      </p:pic>
    </p:spTree>
    <p:extLst>
      <p:ext uri="{BB962C8B-B14F-4D97-AF65-F5344CB8AC3E}">
        <p14:creationId xmlns:p14="http://schemas.microsoft.com/office/powerpoint/2010/main" val="338908462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TotalTime>
  <Words>534</Words>
  <Application>Microsoft Office PowerPoint</Application>
  <PresentationFormat>Geniş ekran</PresentationFormat>
  <Paragraphs>74</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Arial</vt:lpstr>
      <vt:lpstr>Calibri</vt:lpstr>
      <vt:lpstr>Calibri Light</vt:lpstr>
      <vt:lpstr>Comic Sans MS</vt:lpstr>
      <vt:lpstr>Verdana</vt:lpstr>
      <vt:lpstr>Office Teması</vt:lpstr>
      <vt:lpstr>MADDENİN ÖZELLİKLERİ</vt:lpstr>
      <vt:lpstr>PowerPoint Sunusu</vt:lpstr>
      <vt:lpstr>Maddenin Fiziksel ve Kimyasal Özellikleri </vt:lpstr>
      <vt:lpstr>A) MADDELERİN SINIFLANDIRILMASI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NİMET_AKBEN</cp:lastModifiedBy>
  <cp:revision>18</cp:revision>
  <dcterms:created xsi:type="dcterms:W3CDTF">2019-05-01T16:30:26Z</dcterms:created>
  <dcterms:modified xsi:type="dcterms:W3CDTF">2019-11-12T18:01:48Z</dcterms:modified>
</cp:coreProperties>
</file>