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66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397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02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5853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547913" y="1299507"/>
            <a:ext cx="105156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547913" y="370118"/>
            <a:ext cx="105156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2284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902071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09" y="381000"/>
            <a:ext cx="9832360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981204"/>
            <a:ext cx="9832360" cy="4187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D7305B69-F4B6-46CD-AF62-FD4ECA08B47D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34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7040B08B-C352-47BE-9B06-0A188FAADA31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78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11" y="381000"/>
            <a:ext cx="9832359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88556" y="1984248"/>
            <a:ext cx="4801851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53319" y="1984248"/>
            <a:ext cx="4801852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20538472-C768-438E-A504-E09C6DD853BD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84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402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69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9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73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134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680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73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9F6E4-D3F7-447C-BEBA-46E5D5F75EC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F6366-8627-4450-B9B8-704B1DBD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46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060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277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Diğer evraklar ve vesikalar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52531" y="1288973"/>
            <a:ext cx="9617724" cy="3999123"/>
          </a:xfrm>
        </p:spPr>
        <p:txBody>
          <a:bodyPr/>
          <a:lstStyle/>
          <a:p>
            <a:pPr marL="0" indent="0">
              <a:buNone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Elektronik Yolcu Listesi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VUK 415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No’lu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 Tebliğe göre, kara ve deniz yolu ile şehirlerarası veya uluslararası yolcu taşımacılığı işi ile iştigal eden mükelleflerin, elektronik ortamda yolcu listesi düzenlemelerine ilişkin usul ve esaslar belirlenmiştir.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VUK 397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No’lu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 Tebliğe göre, elektronik bilet, elektronik yolcu listesi düzenlemek isteyen tüzel kişi mükelleflerin elektronik fatura uygulamasından yararlanma iznine, gerçek kişi mükelleflerin ise güvenli elektronik imzaya sahip olmaları gerekmektedir.</a:t>
            </a:r>
            <a:endParaRPr lang="tr-TR" sz="18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84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277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Diğer evraklar ve vesikalar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8463" y="1288974"/>
            <a:ext cx="9746708" cy="3877938"/>
          </a:xfrm>
        </p:spPr>
        <p:txBody>
          <a:bodyPr/>
          <a:lstStyle/>
          <a:p>
            <a:pPr marL="0" indent="0">
              <a:buNone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Günlük Müşteri Listesi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VUK 164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No’lu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 Tebliğe göre, Otel, motel ve pansiyon gibi konaklama yerleri; odalar, bölmeler ve yatak planlarına uygun olarak müteselsil seri ve sıra numaralı günlük müşteri listeleri düzenler ve işletmede bulundururlar.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müşteri listeleri ya anlaşmalı matbaalarda bastırılmalı veya bir aslının notere tasdik ettirilmesi gerekmektedir.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3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277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Diğer evraklar ve vesikalar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9481" y="1255924"/>
            <a:ext cx="9735690" cy="4913106"/>
          </a:xfrm>
        </p:spPr>
        <p:txBody>
          <a:bodyPr/>
          <a:lstStyle/>
          <a:p>
            <a:pPr marL="0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Adisyon</a:t>
            </a:r>
          </a:p>
          <a:p>
            <a:pPr marL="0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VUK Mükerrer 257’nci maddesine göre, gerçek usulde vergilendirilen hizmet işletmelerinde adisyon kullanılması zorunluluğu getirilmiş ve adisyon kullanımına ilişkin usul ve esaslar 185, 200, 298 ve 299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No’lu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VUK Genel Tebliğleri ile belirlenmiştir.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Adisyon, sunulan hizmetin ve emtianın cins ve miktarını göstermek amacıyla düzenlenen bir belgedir.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76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Diğer evraklar ve vesikalar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9479" y="1189822"/>
            <a:ext cx="9639759" cy="497920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Standart Yapı Ruhsatı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210 Sıra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No’lu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VUK Genel Tebliği ile belediyelere, TSE tarafından hazırlanan standart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 Ruhsatı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belgesi kullanma zorunluluğu getirilmiştir.  Yapı Ruhsatları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asıl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nüsha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düzenlenecek ve bunu onaylayan belediye tarafından yapı ruhsatının aslı yapı sahibine verilecektir.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Belediyelerce verilen yapı ruhsatı belgelerinde; yapı maliyetinin hesaplanmasında o yıl için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 ve Şehircilik Bakanlığı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yapının mimarlık hizmetlerine esas olan sınıfı ve grubu itibariyle belirlenen ve Resmi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Gazete’de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ilan edilen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 Birim Maliyetleri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 alınacaktır.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941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Diğer evraklar ve vesikalar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211856"/>
            <a:ext cx="9832360" cy="5169474"/>
          </a:xfrm>
        </p:spPr>
        <p:txBody>
          <a:bodyPr/>
          <a:lstStyle/>
          <a:p>
            <a:pPr marL="0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Diğer Evrak ve Vesikalar (mektup, telgraf, hesap özetleri vb.)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Tüccarların her nevi ticari muameleleri dolayısıyla yazdıkları ve aldıkları mektup, telgraf ve hesap özetlerini dosyalayıp saklamaları zorunludur.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 VUK 242’nci maddesi uyarınca bir hüküm ifade eden veya bir hakkın ispatında delil olarak kullanılabilen </a:t>
            </a:r>
            <a:r>
              <a:rPr lang="tr-TR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mukavelename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taahhütname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kefaletname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mahkeme ilamları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hukuki belgeler ile </a:t>
            </a:r>
            <a:r>
              <a:rPr lang="tr-TR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ihbarname karar örnekleri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vergi makbuzları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vergi evrakını da dosyalamak ve saklamak zorundadırlar.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5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39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671736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 Medeni Kanunu’na göre belgeler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18631" y="1861850"/>
            <a:ext cx="9636540" cy="45389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İpotekli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Borç Senedi: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rehniyle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güvence altına alınmış kişisel bir alacak meydana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getirir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(Madde: 898).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değeri kadar bir miktarın tedavülünü sağlayan ipotekli borç senedi, kişisel bir alacak hakkı meydana gelmektedir. Nama veya hamiline yazılı olarak düzenlenebilir ve seri halinde çıkarıldığından menkul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kıymettir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İrat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Senedi: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taşınmaz üzerinde taşınmaz yükü şeklinde kurulmuş bir alacak hakkı meydana getirir.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İrat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senedinin güvencesini ancak tarım arazisi, konutlar ve üzerinde bina yapılabilecek arsalar oluşturabilir. İrat senedi, kişisel borç doğurmaz ve borcun sebebini de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göstermez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(Madde: 903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6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454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277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 Ticaret Kanunu’na  göre  belgeler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8463" y="1806766"/>
            <a:ext cx="9746707" cy="436226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Emre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Muharrer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Senet (Bono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(Madde: 776)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Çek					(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Madde: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780)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Poliçe					(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Madde: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766)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 Tahvil 					(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Madde: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504 - 506)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 İlmühaber 				(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Madde: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486)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 Kuponlar					(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Madde: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660)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7- Hisse Senedi 				(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Madde: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476 - 501)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 Makbuz Senedi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 </a:t>
            </a:r>
            <a:r>
              <a:rPr lang="tr-T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Varant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(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Madde: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832 - 843)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9- İntifa 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Senetleri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(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Madde: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502 - 503)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10-Talon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(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Madde: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661)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11-Konişmento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(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Madde: </a:t>
            </a:r>
            <a:r>
              <a:rPr 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1228 - 1246)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1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45983" y="404664"/>
            <a:ext cx="7374270" cy="599728"/>
          </a:xfrm>
        </p:spPr>
        <p:txBody>
          <a:bodyPr/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0496" y="1764804"/>
            <a:ext cx="9724675" cy="3604124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Bauman, Z.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1991. Modernity and the Holocaust, Cornell University Press, New York.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Lippman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J.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P. A. Wilson.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2007. “The Culpability of Accounting in Perpetuating the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Holocaust”, Accounting History, 12(3), 283-303.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Kogon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1998. The Theory and Practice of Hell: The German Concentration Camps and the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Behind Them, Berkley Books, New York.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Arad, Y., Y.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Gutman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Margaliot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1996. Documents on the Holocaust: Selected Sources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Destruction of the Jews of Germany and Austria, Poland, and the Soviet Union,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Vashem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Jerusalem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8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0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761</Words>
  <Application>Microsoft Office PowerPoint</Application>
  <PresentationFormat>Geniş ekran</PresentationFormat>
  <Paragraphs>63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h.t.</vt:lpstr>
      <vt:lpstr>f. Diğer evraklar ve vesikalar</vt:lpstr>
      <vt:lpstr>f. Diğer evraklar ve vesikalar</vt:lpstr>
      <vt:lpstr>f. Diğer evraklar ve vesikalar</vt:lpstr>
      <vt:lpstr>f. Diğer evraklar ve vesikalar</vt:lpstr>
      <vt:lpstr>f. Diğer evraklar ve vesikalar</vt:lpstr>
      <vt:lpstr>Türk Medeni Kanunu’na göre belgeler</vt:lpstr>
      <vt:lpstr>Türk Ticaret Kanunu’na  göre  belgeler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f. Diğer evraklar ve vesikalar</dc:title>
  <dc:creator>Taşınmaz</dc:creator>
  <cp:lastModifiedBy>Windows Kullanıcısı</cp:lastModifiedBy>
  <cp:revision>4</cp:revision>
  <dcterms:created xsi:type="dcterms:W3CDTF">2020-02-26T08:52:47Z</dcterms:created>
  <dcterms:modified xsi:type="dcterms:W3CDTF">2020-02-29T13:14:44Z</dcterms:modified>
</cp:coreProperties>
</file>