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DF7D-9508-411C-BC68-F2AC64C3653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163B-5ABC-4DE5-A396-F42A706673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DF7D-9508-411C-BC68-F2AC64C3653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163B-5ABC-4DE5-A396-F42A706673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DF7D-9508-411C-BC68-F2AC64C3653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163B-5ABC-4DE5-A396-F42A706673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DF7D-9508-411C-BC68-F2AC64C3653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163B-5ABC-4DE5-A396-F42A706673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DF7D-9508-411C-BC68-F2AC64C3653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163B-5ABC-4DE5-A396-F42A706673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DF7D-9508-411C-BC68-F2AC64C3653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163B-5ABC-4DE5-A396-F42A706673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DF7D-9508-411C-BC68-F2AC64C3653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163B-5ABC-4DE5-A396-F42A706673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DF7D-9508-411C-BC68-F2AC64C3653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163B-5ABC-4DE5-A396-F42A706673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DF7D-9508-411C-BC68-F2AC64C3653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163B-5ABC-4DE5-A396-F42A706673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DF7D-9508-411C-BC68-F2AC64C3653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163B-5ABC-4DE5-A396-F42A706673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DF7D-9508-411C-BC68-F2AC64C3653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163B-5ABC-4DE5-A396-F42A706673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ADF7D-9508-411C-BC68-F2AC64C3653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5163B-5ABC-4DE5-A396-F42A706673F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Hafta 3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rgbClr val="FF0000"/>
                </a:solidFill>
              </a:rPr>
              <a:t>Epsilon geçişli </a:t>
            </a:r>
            <a:r>
              <a:rPr lang="tr-TR" sz="3600" dirty="0" err="1" smtClean="0">
                <a:solidFill>
                  <a:srgbClr val="FF0000"/>
                </a:solidFill>
              </a:rPr>
              <a:t>deterministik</a:t>
            </a:r>
            <a:r>
              <a:rPr lang="tr-TR" sz="3600" dirty="0" smtClean="0">
                <a:solidFill>
                  <a:srgbClr val="FF0000"/>
                </a:solidFill>
              </a:rPr>
              <a:t> olmayan </a:t>
            </a:r>
            <a:r>
              <a:rPr lang="tr-TR" sz="3600" dirty="0" err="1" smtClean="0">
                <a:solidFill>
                  <a:srgbClr val="FF0000"/>
                </a:solidFill>
              </a:rPr>
              <a:t>otomatalar</a:t>
            </a:r>
            <a:endParaRPr lang="tr-TR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8136903" cy="593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424936" cy="5865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4664"/>
            <a:ext cx="8604448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8424936" cy="5721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515475" cy="719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315575" cy="690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04664"/>
            <a:ext cx="8064896" cy="5721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50" y="0"/>
            <a:ext cx="8343900" cy="721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763125" cy="68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"/>
            <a:ext cx="1003935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</Words>
  <Application>Microsoft Office PowerPoint</Application>
  <PresentationFormat>Ekran Gösterisi (4:3)</PresentationFormat>
  <Paragraphs>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Hafta 3 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3 </dc:title>
  <dc:creator>frk</dc:creator>
  <cp:lastModifiedBy>frk</cp:lastModifiedBy>
  <cp:revision>2</cp:revision>
  <dcterms:created xsi:type="dcterms:W3CDTF">2017-03-09T12:50:13Z</dcterms:created>
  <dcterms:modified xsi:type="dcterms:W3CDTF">2017-03-09T12:58:12Z</dcterms:modified>
</cp:coreProperties>
</file>