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12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6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37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11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52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6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30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97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07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4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8D78-CCC3-48D4-8DB1-04498DFF6EE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C2DD-CC9A-437C-B2FD-41E4AFE28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4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13.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30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24" y="0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7" y="0"/>
            <a:ext cx="916771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5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9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3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002" y="-1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9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548" y="-23331"/>
            <a:ext cx="9198904" cy="68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0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MESLEKİ UYGULAMA 2 DERSİ  13.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13. HAFTA</dc:title>
  <dc:creator>HP</dc:creator>
  <cp:lastModifiedBy>HP</cp:lastModifiedBy>
  <cp:revision>1</cp:revision>
  <dcterms:created xsi:type="dcterms:W3CDTF">2020-05-09T14:44:53Z</dcterms:created>
  <dcterms:modified xsi:type="dcterms:W3CDTF">2020-05-09T14:45:19Z</dcterms:modified>
</cp:coreProperties>
</file>