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2" d="100"/>
          <a:sy n="82" d="100"/>
        </p:scale>
        <p:origin x="720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98D78-CCC3-48D4-8DB1-04498DFF6EE6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24C2DD-CC9A-437C-B2FD-41E4AFE28BC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481231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98D78-CCC3-48D4-8DB1-04498DFF6EE6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24C2DD-CC9A-437C-B2FD-41E4AFE28BC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976859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98D78-CCC3-48D4-8DB1-04498DFF6EE6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24C2DD-CC9A-437C-B2FD-41E4AFE28BC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163778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98D78-CCC3-48D4-8DB1-04498DFF6EE6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24C2DD-CC9A-437C-B2FD-41E4AFE28BC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011174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98D78-CCC3-48D4-8DB1-04498DFF6EE6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24C2DD-CC9A-437C-B2FD-41E4AFE28BC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645292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98D78-CCC3-48D4-8DB1-04498DFF6EE6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24C2DD-CC9A-437C-B2FD-41E4AFE28BC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80682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98D78-CCC3-48D4-8DB1-04498DFF6EE6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24C2DD-CC9A-437C-B2FD-41E4AFE28BC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477438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98D78-CCC3-48D4-8DB1-04498DFF6EE6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24C2DD-CC9A-437C-B2FD-41E4AFE28BC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943058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98D78-CCC3-48D4-8DB1-04498DFF6EE6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24C2DD-CC9A-437C-B2FD-41E4AFE28BC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439774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98D78-CCC3-48D4-8DB1-04498DFF6EE6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24C2DD-CC9A-437C-B2FD-41E4AFE28BC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740710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98D78-CCC3-48D4-8DB1-04498DFF6EE6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24C2DD-CC9A-437C-B2FD-41E4AFE28BC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354183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398D78-CCC3-48D4-8DB1-04498DFF6EE6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24C2DD-CC9A-437C-B2FD-41E4AFE28BC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514513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MESLEKİ UYGULAMA 2 DERSİ </a:t>
            </a:r>
            <a:br>
              <a:rPr lang="tr-TR" dirty="0" smtClean="0"/>
            </a:br>
            <a:r>
              <a:rPr lang="tr-TR" dirty="0" smtClean="0"/>
              <a:t>13. HAFTA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803065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47324" y="0"/>
            <a:ext cx="9161582" cy="68534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94392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26027" y="0"/>
            <a:ext cx="9167717" cy="68580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05527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61929" y="0"/>
            <a:ext cx="9167715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23316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10002" y="-1"/>
            <a:ext cx="9180243" cy="68673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23912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96548" y="-23331"/>
            <a:ext cx="9198904" cy="68813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27022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</Words>
  <Application>Microsoft Office PowerPoint</Application>
  <PresentationFormat>Geniş ekran</PresentationFormat>
  <Paragraphs>1</Paragraphs>
  <Slides>6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Teması</vt:lpstr>
      <vt:lpstr>MESLEKİ UYGULAMA 2 DERSİ  13. HAFTA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MESLEKİ UYGULAMA 2 DERSİ  13. HAFTA</dc:title>
  <dc:creator>HP</dc:creator>
  <cp:lastModifiedBy>HP</cp:lastModifiedBy>
  <cp:revision>1</cp:revision>
  <dcterms:created xsi:type="dcterms:W3CDTF">2020-05-09T14:44:53Z</dcterms:created>
  <dcterms:modified xsi:type="dcterms:W3CDTF">2020-05-09T14:45:19Z</dcterms:modified>
</cp:coreProperties>
</file>