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98D78-CCC3-48D4-8DB1-04498DFF6EE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C2DD-CC9A-437C-B2FD-41E4AFE28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8123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98D78-CCC3-48D4-8DB1-04498DFF6EE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C2DD-CC9A-437C-B2FD-41E4AFE28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685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98D78-CCC3-48D4-8DB1-04498DFF6EE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C2DD-CC9A-437C-B2FD-41E4AFE28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377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98D78-CCC3-48D4-8DB1-04498DFF6EE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C2DD-CC9A-437C-B2FD-41E4AFE28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111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98D78-CCC3-48D4-8DB1-04498DFF6EE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C2DD-CC9A-437C-B2FD-41E4AFE28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452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98D78-CCC3-48D4-8DB1-04498DFF6EE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C2DD-CC9A-437C-B2FD-41E4AFE28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068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98D78-CCC3-48D4-8DB1-04498DFF6EE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C2DD-CC9A-437C-B2FD-41E4AFE28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7743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98D78-CCC3-48D4-8DB1-04498DFF6EE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C2DD-CC9A-437C-B2FD-41E4AFE28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4305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98D78-CCC3-48D4-8DB1-04498DFF6EE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C2DD-CC9A-437C-B2FD-41E4AFE28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977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98D78-CCC3-48D4-8DB1-04498DFF6EE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C2DD-CC9A-437C-B2FD-41E4AFE28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407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98D78-CCC3-48D4-8DB1-04498DFF6EE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C2DD-CC9A-437C-B2FD-41E4AFE28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41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98D78-CCC3-48D4-8DB1-04498DFF6EE6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4C2DD-CC9A-437C-B2FD-41E4AFE28B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1451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MESLEKİ UYGULAMA 2 DERSİ </a:t>
            </a:r>
            <a:br>
              <a:rPr lang="tr-TR" dirty="0" smtClean="0"/>
            </a:br>
            <a:r>
              <a:rPr lang="tr-TR" dirty="0" smtClean="0"/>
              <a:t>13.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0306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324" y="0"/>
            <a:ext cx="9161582" cy="685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439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027" y="0"/>
            <a:ext cx="916771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52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929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31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002" y="-1"/>
            <a:ext cx="9180243" cy="686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391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548" y="-23331"/>
            <a:ext cx="9198904" cy="688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702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Geniş ekran</PresentationFormat>
  <Paragraphs>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MESLEKİ UYGULAMA 2 DERSİ  13.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UYGULAMA 2 DERSİ  13. HAFTA</dc:title>
  <dc:creator>HP</dc:creator>
  <cp:lastModifiedBy>HP</cp:lastModifiedBy>
  <cp:revision>1</cp:revision>
  <dcterms:created xsi:type="dcterms:W3CDTF">2020-05-09T14:44:53Z</dcterms:created>
  <dcterms:modified xsi:type="dcterms:W3CDTF">2020-05-09T14:45:19Z</dcterms:modified>
</cp:coreProperties>
</file>