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60" r:id="rId5"/>
    <p:sldId id="259"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10.12.2018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10.12.2018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10.12.2018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1. konu</a:t>
            </a:r>
          </a:p>
        </p:txBody>
      </p:sp>
      <p:sp>
        <p:nvSpPr>
          <p:cNvPr id="3" name="2 Alt Başlık"/>
          <p:cNvSpPr>
            <a:spLocks noGrp="1"/>
          </p:cNvSpPr>
          <p:nvPr>
            <p:ph type="subTitle" idx="1"/>
          </p:nvPr>
        </p:nvSpPr>
        <p:spPr/>
        <p:txBody>
          <a:bodyPr>
            <a:normAutofit fontScale="92500" lnSpcReduction="20000"/>
          </a:bodyPr>
          <a:lstStyle/>
          <a:p>
            <a:r>
              <a:rPr lang="tr-TR" sz="4400" dirty="0">
                <a:latin typeface="Bell MT" pitchFamily="18" charset="0"/>
                <a:cs typeface="Andalus" pitchFamily="18" charset="-78"/>
              </a:rPr>
              <a:t>Tüketim Perspektifleri: Ekonomik, Tarihsel ve Sosyolojik Yaklaşımlar</a:t>
            </a: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 hafta</a:t>
            </a:r>
          </a:p>
        </p:txBody>
      </p:sp>
      <p:sp>
        <p:nvSpPr>
          <p:cNvPr id="3" name="2 İçerik Yer Tutucusu"/>
          <p:cNvSpPr>
            <a:spLocks noGrp="1"/>
          </p:cNvSpPr>
          <p:nvPr>
            <p:ph idx="1"/>
          </p:nvPr>
        </p:nvSpPr>
        <p:spPr/>
        <p:txBody>
          <a:bodyPr>
            <a:normAutofit/>
          </a:bodyPr>
          <a:lstStyle/>
          <a:p>
            <a:r>
              <a:rPr lang="tr-TR" sz="2400" dirty="0">
                <a:latin typeface="Bell MT" pitchFamily="18" charset="0"/>
              </a:rPr>
              <a:t>Dersin ilk haftası, tüketime antropolojik yaklaşıma ayrılan üçüncü konuya uzanacak biçimde farklı disiplinlerin tüketim anlayışlarını, ortaya attıkları teorileri ve ürettikleri temel kavramları ele almaya ayrıldı. Bu farklılık zeminini inşa etme konusu iki hafta sürecektir.</a:t>
            </a:r>
          </a:p>
          <a:p>
            <a:r>
              <a:rPr lang="tr-TR" sz="2400" dirty="0">
                <a:latin typeface="Bell MT" pitchFamily="18" charset="0"/>
              </a:rPr>
              <a:t>Tüketim konusunda doğallıkla en fazla söz söylemiş olması beklenebilecek ekonomi disiplini ve burada üretilen kimi teorilere odaklanarak başlayacağız. Bununla iç içe geçecek biçimde tarihsel verilerden yararlanacağız.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Ekonomi disiplininin tüketim ve ihtiyaç arasında tarihsel bir bağlantı kurduğu söylenebilir. İhtiyacın karşılanmasına dönük tüketimin muteber bulunduğu ve bir biçimde </a:t>
            </a:r>
            <a:r>
              <a:rPr lang="tr-TR" sz="2400" dirty="0" err="1">
                <a:latin typeface="Bell MT" pitchFamily="18" charset="0"/>
              </a:rPr>
              <a:t>rasyonalleştirildiği</a:t>
            </a:r>
            <a:r>
              <a:rPr lang="tr-TR" sz="2400" dirty="0">
                <a:latin typeface="Bell MT" pitchFamily="18" charset="0"/>
              </a:rPr>
              <a:t> ve öte yandan lüks yani ihtiyaca hemen dönük olmayan tüketimin akli bulunmadığı bir bağlantıdır bu. Daha da önemlisi, bu bağlantı insana, insanın nasıl olması gerektiğine ve insanın ihtiyaçlarına dair normatif önermeler ve ideolojik kabullerle doludur. Derste göreceğimiz gibi ekonominin ilk </a:t>
            </a:r>
            <a:r>
              <a:rPr lang="tr-TR" sz="2400" dirty="0" err="1">
                <a:latin typeface="Bell MT" pitchFamily="18" charset="0"/>
              </a:rPr>
              <a:t>formülasyonlarında</a:t>
            </a:r>
            <a:r>
              <a:rPr lang="tr-TR" sz="2400" dirty="0">
                <a:latin typeface="Bell MT" pitchFamily="18" charset="0"/>
              </a:rPr>
              <a:t> ağır basan bu önermeler bugün ağırlığını kaybetmiş olsa da arkalarında insani rasyonaliteye dair sorgulanmaya muhtaç bir çerçeve bırakmıştır.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 hafta</a:t>
            </a:r>
            <a:endParaRPr lang="tr-TR" dirty="0"/>
          </a:p>
        </p:txBody>
      </p:sp>
      <p:sp>
        <p:nvSpPr>
          <p:cNvPr id="3" name="2 İçerik Yer Tutucusu"/>
          <p:cNvSpPr>
            <a:spLocks noGrp="1"/>
          </p:cNvSpPr>
          <p:nvPr>
            <p:ph idx="1"/>
          </p:nvPr>
        </p:nvSpPr>
        <p:spPr/>
        <p:txBody>
          <a:bodyPr>
            <a:normAutofit lnSpcReduction="10000"/>
          </a:bodyPr>
          <a:lstStyle/>
          <a:p>
            <a:r>
              <a:rPr lang="tr-TR" sz="2400" dirty="0">
                <a:latin typeface="Bell MT" pitchFamily="18" charset="0"/>
              </a:rPr>
              <a:t>Ayrıca insanın muteber ihtiyaçlarına ve tüketimlerine dönük vurguların azalmasında kapitalizmin tarihsel olarak üretim ekonomisine kıyasla tüketim ekonomisinin altını çizmesinin payı da tartışılmaya değerdir. Bu doğrultuda ekonomi disiplini ile kapitalist yol haritaları, kıvrımlar ve eklemeler arasındaki mevcut, belki de organik, bağlantılar üzerinde düşünülebilir.</a:t>
            </a:r>
          </a:p>
          <a:p>
            <a:r>
              <a:rPr lang="tr-TR" sz="2400" dirty="0">
                <a:latin typeface="Bell MT" pitchFamily="18" charset="0"/>
              </a:rPr>
              <a:t>Derste ekonomi disiplinin arz-talep ve tasarruf gibi kavramlarla tüketimi eşleştirirken toplumsal aktörlerin varlığını ihmal ettiğini ve bu minvalde zeminini belli oranda eksik ve sakat bıraktığını iddia edeceğiz. Ayrıca bu ekonomik kavramların insanların zamansal ve mekânsal mevcudiyet farklılıkları etrafında herhangi bir tür evrensel mahiyet barındırmadığını ortaya koyacağız.  </a:t>
            </a:r>
          </a:p>
        </p:txBody>
      </p:sp>
    </p:spTree>
    <p:extLst>
      <p:ext uri="{BB962C8B-B14F-4D97-AF65-F5344CB8AC3E}">
        <p14:creationId xmlns:p14="http://schemas.microsoft.com/office/powerpoint/2010/main" val="972234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okumalar</a:t>
            </a:r>
            <a:r>
              <a:rPr lang="tr-TR" sz="2400" dirty="0">
                <a:latin typeface="Bell MT" pitchFamily="18" charset="0"/>
              </a:rPr>
              <a:t>:</a:t>
            </a:r>
          </a:p>
          <a:p>
            <a:r>
              <a:rPr lang="tr-TR" sz="2400" dirty="0">
                <a:latin typeface="Bell MT" pitchFamily="18" charset="0"/>
              </a:rPr>
              <a:t>Mary Douglas, Baron </a:t>
            </a:r>
            <a:r>
              <a:rPr lang="tr-TR" sz="2400" dirty="0" err="1">
                <a:latin typeface="Bell MT" pitchFamily="18" charset="0"/>
              </a:rPr>
              <a:t>Isherwood</a:t>
            </a:r>
            <a:r>
              <a:rPr lang="tr-TR" sz="2400" dirty="0">
                <a:latin typeface="Bell MT" pitchFamily="18" charset="0"/>
              </a:rPr>
              <a:t> (1999). </a:t>
            </a:r>
            <a:r>
              <a:rPr lang="tr-TR" sz="2400" i="1" dirty="0">
                <a:latin typeface="Bell MT" pitchFamily="18" charset="0"/>
              </a:rPr>
              <a:t>Tüketimin Antropolojisi</a:t>
            </a:r>
            <a:r>
              <a:rPr lang="tr-TR" sz="2400" dirty="0">
                <a:latin typeface="Bell MT" pitchFamily="18" charset="0"/>
              </a:rPr>
              <a:t>. Ankara: Dost Kitabevi Yayınları. (1. Bölüm: İnsanlar Neden Mal Sahibi Olmak İster)</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304</Words>
  <Application>Microsoft Office PowerPoint</Application>
  <PresentationFormat>On-screen Show (4:3)</PresentationFormat>
  <Paragraphs>14</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Aldhabi</vt:lpstr>
      <vt:lpstr>Andalus</vt:lpstr>
      <vt:lpstr>Arial</vt:lpstr>
      <vt:lpstr>Bell MT</vt:lpstr>
      <vt:lpstr>Calibri</vt:lpstr>
      <vt:lpstr>Ofis Teması</vt:lpstr>
      <vt:lpstr>1. konu</vt:lpstr>
      <vt:lpstr>1. hafta</vt:lpstr>
      <vt:lpstr>1. hafta</vt:lpstr>
      <vt:lpstr>1. hafta</vt:lpstr>
      <vt:lpstr>1.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15</cp:revision>
  <dcterms:created xsi:type="dcterms:W3CDTF">2018-05-08T13:48:36Z</dcterms:created>
  <dcterms:modified xsi:type="dcterms:W3CDTF">2018-12-10T13:02:20Z</dcterms:modified>
</cp:coreProperties>
</file>