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312" y="-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5892E-712A-42C0-A614-47BC9822BEE4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2BDD0-54D6-48AC-A4F4-276EFB7AF3D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5892E-712A-42C0-A614-47BC9822BEE4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2BDD0-54D6-48AC-A4F4-276EFB7AF3D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5892E-712A-42C0-A614-47BC9822BEE4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2BDD0-54D6-48AC-A4F4-276EFB7AF3D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5892E-712A-42C0-A614-47BC9822BEE4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2BDD0-54D6-48AC-A4F4-276EFB7AF3D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5892E-712A-42C0-A614-47BC9822BEE4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2BDD0-54D6-48AC-A4F4-276EFB7AF3D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5892E-712A-42C0-A614-47BC9822BEE4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2BDD0-54D6-48AC-A4F4-276EFB7AF3D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5892E-712A-42C0-A614-47BC9822BEE4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2BDD0-54D6-48AC-A4F4-276EFB7AF3D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5892E-712A-42C0-A614-47BC9822BEE4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2BDD0-54D6-48AC-A4F4-276EFB7AF3D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5892E-712A-42C0-A614-47BC9822BEE4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2BDD0-54D6-48AC-A4F4-276EFB7AF3D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5892E-712A-42C0-A614-47BC9822BEE4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2BDD0-54D6-48AC-A4F4-276EFB7AF3D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5892E-712A-42C0-A614-47BC9822BEE4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2BDD0-54D6-48AC-A4F4-276EFB7AF3D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5892E-712A-42C0-A614-47BC9822BEE4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2BDD0-54D6-48AC-A4F4-276EFB7AF3D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İKİ SAVAŞ ARASI DÜNYA VE MİLLETLER CEMİYETİ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Milletler Cemiyeti</a:t>
            </a:r>
          </a:p>
          <a:p>
            <a:r>
              <a:rPr lang="tr-TR" dirty="0" smtClean="0"/>
              <a:t>15 </a:t>
            </a:r>
            <a:r>
              <a:rPr lang="tr-TR" dirty="0"/>
              <a:t>Ocak 1919’da </a:t>
            </a:r>
            <a:r>
              <a:rPr lang="tr-TR" dirty="0" smtClean="0"/>
              <a:t>kuruldu </a:t>
            </a:r>
            <a:r>
              <a:rPr lang="tr-TR" dirty="0"/>
              <a:t>1946’ya kadar faaliyet </a:t>
            </a:r>
            <a:r>
              <a:rPr lang="tr-TR" dirty="0" smtClean="0"/>
              <a:t>gösterdi </a:t>
            </a:r>
          </a:p>
          <a:p>
            <a:r>
              <a:rPr lang="tr-TR" dirty="0" smtClean="0"/>
              <a:t>Faaliyeti </a:t>
            </a:r>
            <a:r>
              <a:rPr lang="tr-TR" dirty="0"/>
              <a:t>boyunca değişik kıtalardan 63 üyesi </a:t>
            </a:r>
            <a:r>
              <a:rPr lang="tr-TR" dirty="0" smtClean="0"/>
              <a:t>vardı; </a:t>
            </a:r>
            <a:r>
              <a:rPr lang="tr-TR" dirty="0"/>
              <a:t>kurucuları arasında Fransa, İngiltere dışında Birinci Dünya Savaşı’nda Almanya’ya karşı savaşmış veya tarafsız kalmış ülkeler vardı. </a:t>
            </a:r>
            <a:endParaRPr lang="tr-TR" dirty="0" smtClean="0"/>
          </a:p>
          <a:p>
            <a:r>
              <a:rPr lang="tr-TR" dirty="0" smtClean="0"/>
              <a:t>Milletler </a:t>
            </a:r>
            <a:r>
              <a:rPr lang="tr-TR" dirty="0"/>
              <a:t>cemiyeti Avrupa dışındaki ülkeleri kapsayarak evrensellik kazanmış olan ve dünya barışını korumak amacını açıkça ilan ederek kurulan ilk örgüttü. MC ayrıca özgün bir işleyişe sahipti: Katılımcı devletler birlikte karar alıyorlar ve bu alınan kararlar üye devletler üzerinde bağlayıcı oluyordu. 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 </a:t>
            </a:r>
            <a:r>
              <a:rPr lang="tr-TR" dirty="0"/>
              <a:t>Bazı ülkeler Almanya ve İspanya örneğin daha sonra </a:t>
            </a:r>
            <a:r>
              <a:rPr lang="tr-TR" dirty="0" err="1"/>
              <a:t>MC’den</a:t>
            </a:r>
            <a:r>
              <a:rPr lang="tr-TR" dirty="0"/>
              <a:t> çekildiler.  </a:t>
            </a:r>
            <a:endParaRPr lang="tr-TR" dirty="0" smtClean="0"/>
          </a:p>
          <a:p>
            <a:r>
              <a:rPr lang="tr-TR" dirty="0" smtClean="0"/>
              <a:t>SSCB </a:t>
            </a:r>
            <a:r>
              <a:rPr lang="tr-TR" dirty="0"/>
              <a:t>1939 Kasım’ında cemiyetten atıldı. Türkiye 1932’de birliğe katıldı.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katılan ve sonradan ayrılan ülkeler aslında iki dünya savaşı arasındaki güç dengelerinin ve bu güç dengelerindeki değişimlerin izlerini taşıyor. Milletler Cemiyeti dediğimiz oluşumu öncelikle bu tarihsel bağlam içerisine yerleştirmek gerekiyor.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Birinci Dünya Savaşı Sonrası Sorun Alanları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Almanya’nın kontrol edilmesi sorunu</a:t>
            </a:r>
          </a:p>
          <a:p>
            <a:pPr lvl="1"/>
            <a:r>
              <a:rPr lang="tr-TR" dirty="0" err="1" smtClean="0"/>
              <a:t>Versay</a:t>
            </a:r>
            <a:r>
              <a:rPr lang="tr-TR" dirty="0" smtClean="0"/>
              <a:t> Antlaşması’nın hükümlerinin denetlenmesi</a:t>
            </a:r>
          </a:p>
          <a:p>
            <a:pPr lvl="1"/>
            <a:r>
              <a:rPr lang="tr-TR" dirty="0" smtClean="0"/>
              <a:t>Almanya’nın silahsızlandırılmasının sağlanması</a:t>
            </a:r>
          </a:p>
          <a:p>
            <a:pPr lvl="1"/>
            <a:r>
              <a:rPr lang="tr-TR" dirty="0" smtClean="0"/>
              <a:t>Savaş tazminatlarının ödenmesinin garanti altına alınması</a:t>
            </a:r>
          </a:p>
          <a:p>
            <a:pPr lvl="1"/>
            <a:r>
              <a:rPr lang="tr-TR" dirty="0" smtClean="0"/>
              <a:t>Almanya’nın yeni bir revizyonist hamle yapmasının engellenmesi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SSCB’nin kuşatılması ve yalıtılması arayışları</a:t>
            </a:r>
          </a:p>
          <a:p>
            <a:pPr lvl="1"/>
            <a:r>
              <a:rPr lang="tr-TR" dirty="0" smtClean="0"/>
              <a:t>Yeni kurulmuş olan SSCB’nin ekonomik olarak kıskaç altına alınması</a:t>
            </a:r>
          </a:p>
          <a:p>
            <a:pPr lvl="1"/>
            <a:r>
              <a:rPr lang="tr-TR" dirty="0" smtClean="0"/>
              <a:t>Komünizmin Avrupa’daki siyasal ve ideolojik etkisinin sınırlanması</a:t>
            </a:r>
          </a:p>
          <a:p>
            <a:pPr lvl="1"/>
            <a:r>
              <a:rPr lang="tr-TR" dirty="0" smtClean="0"/>
              <a:t>Komünizmin ulusal kurtuluş mücadeleleri üzerindeki etkisinin sınırlandırılması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Eski İmparatorluk Topraklarının Kontrolü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Eski </a:t>
            </a:r>
            <a:r>
              <a:rPr lang="tr-TR" dirty="0" err="1" smtClean="0"/>
              <a:t>impratorluk</a:t>
            </a:r>
            <a:r>
              <a:rPr lang="tr-TR" dirty="0" smtClean="0"/>
              <a:t> topraklarında kurulan yeni ulus-devletlerin SSCB’nin çekiminden uzaklaştırılması</a:t>
            </a:r>
          </a:p>
          <a:p>
            <a:r>
              <a:rPr lang="tr-TR" dirty="0" smtClean="0"/>
              <a:t>Bu ulus-devletlerin kapitalist dünya ekonomisine eklemlenmesi</a:t>
            </a:r>
          </a:p>
          <a:p>
            <a:r>
              <a:rPr lang="tr-TR" dirty="0" smtClean="0"/>
              <a:t>Bu ülkelerin İtalya’da yükselmekte olan faşizmin kontrolü altına girmesinin engellenmesi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yeni ulus-devletlerin sorunsuzca uluslar arası siyasal düzenin hegemonyasına tabi kılınması</a:t>
            </a:r>
          </a:p>
          <a:p>
            <a:r>
              <a:rPr lang="tr-TR" dirty="0" smtClean="0"/>
              <a:t>Eski Osmanlı Ortadoğu topraklarında manda rejimlerinin tesisi</a:t>
            </a:r>
          </a:p>
          <a:p>
            <a:r>
              <a:rPr lang="tr-TR" dirty="0" smtClean="0"/>
              <a:t>Azınlık sorunlarına yönelik uluslar arası normların geliştirilmesi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Savaş Sonrası Ortaya Çıkan Ekonomik Yıkımdan Çıkış Arayışları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Savaş sonrası tahrip olan sanayi ve kent altyapılarının yeniden inşası</a:t>
            </a:r>
          </a:p>
          <a:p>
            <a:r>
              <a:rPr lang="tr-TR" dirty="0" smtClean="0"/>
              <a:t>Uluslar arası ticaretin önündeki korumacı engellerin kaldırılması ya da uluslar arası standartlara kavuşturulması</a:t>
            </a:r>
          </a:p>
          <a:p>
            <a:r>
              <a:rPr lang="tr-TR" dirty="0" smtClean="0"/>
              <a:t>Emperyalist rekabetin kurallarının belirlenmesi </a:t>
            </a:r>
          </a:p>
          <a:p>
            <a:r>
              <a:rPr lang="tr-TR" dirty="0" smtClean="0"/>
              <a:t>İktisadi kriz dinamiklerini ötelemenin uluslar arası ölçekteki yöntemlerinin geliştirilmesi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298</Words>
  <Application>Microsoft Office PowerPoint</Application>
  <PresentationFormat>Ekran Gösterisi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İKİ SAVAŞ ARASI DÜNYA VE MİLLETLER CEMİYETİ</vt:lpstr>
      <vt:lpstr>Slayt 2</vt:lpstr>
      <vt:lpstr>Slayt 3</vt:lpstr>
      <vt:lpstr>Birinci Dünya Savaşı Sonrası Sorun Alanları</vt:lpstr>
      <vt:lpstr>Slayt 5</vt:lpstr>
      <vt:lpstr>Eski İmparatorluk Topraklarının Kontrolü</vt:lpstr>
      <vt:lpstr>Slayt 7</vt:lpstr>
      <vt:lpstr>Savaş Sonrası Ortaya Çıkan Ekonomik Yıkımdan Çıkış Arayışları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İKİ SAVAŞ ARASI DÜNYA VE MİLLETLER CEMİYETİ</dc:title>
  <dc:creator>Cenk Saraçoğlu</dc:creator>
  <cp:lastModifiedBy>Cenk Saraçoğlu</cp:lastModifiedBy>
  <cp:revision>1</cp:revision>
  <dcterms:created xsi:type="dcterms:W3CDTF">2018-01-10T11:32:30Z</dcterms:created>
  <dcterms:modified xsi:type="dcterms:W3CDTF">2018-01-10T11:47:57Z</dcterms:modified>
</cp:coreProperties>
</file>