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3" r:id="rId2"/>
    <p:sldId id="264" r:id="rId3"/>
    <p:sldId id="265" r:id="rId4"/>
    <p:sldId id="266" r:id="rId5"/>
    <p:sldId id="267" r:id="rId6"/>
    <p:sldId id="472" r:id="rId7"/>
    <p:sldId id="303" r:id="rId8"/>
    <p:sldId id="305"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4630"/>
  </p:normalViewPr>
  <p:slideViewPr>
    <p:cSldViewPr snapToGrid="0" snapToObjects="1">
      <p:cViewPr varScale="1">
        <p:scale>
          <a:sx n="92" d="100"/>
          <a:sy n="92" d="100"/>
        </p:scale>
        <p:origin x="107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7B552C9-07A5-014B-9836-37B8EFE1CBB1}"/>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68CE773-C630-B04E-985A-7F1ADCA33B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FE72BB0-AE39-1548-A92E-C4F7BC2BEE3D}"/>
              </a:ext>
            </a:extLst>
          </p:cNvPr>
          <p:cNvSpPr>
            <a:spLocks noGrp="1"/>
          </p:cNvSpPr>
          <p:nvPr>
            <p:ph type="dt" sz="half" idx="10"/>
          </p:nvPr>
        </p:nvSpPr>
        <p:spPr/>
        <p:txBody>
          <a:bodyPr/>
          <a:lstStyle/>
          <a:p>
            <a:fld id="{A47BC2AF-AA6E-9E45-BF42-F86BE9A321B8}" type="datetimeFigureOut">
              <a:rPr lang="tr-TR" smtClean="0"/>
              <a:t>27.01.2020</a:t>
            </a:fld>
            <a:endParaRPr lang="tr-TR"/>
          </a:p>
        </p:txBody>
      </p:sp>
      <p:sp>
        <p:nvSpPr>
          <p:cNvPr id="5" name="Alt Bilgi Yer Tutucusu 4">
            <a:extLst>
              <a:ext uri="{FF2B5EF4-FFF2-40B4-BE49-F238E27FC236}">
                <a16:creationId xmlns:a16="http://schemas.microsoft.com/office/drawing/2014/main" id="{DB8480AD-135E-6A45-9393-3D55B1B7346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7EF5F15-1059-B245-AD99-632341F5E8B1}"/>
              </a:ext>
            </a:extLst>
          </p:cNvPr>
          <p:cNvSpPr>
            <a:spLocks noGrp="1"/>
          </p:cNvSpPr>
          <p:nvPr>
            <p:ph type="sldNum" sz="quarter" idx="12"/>
          </p:nvPr>
        </p:nvSpPr>
        <p:spPr/>
        <p:txBody>
          <a:bodyPr/>
          <a:lstStyle/>
          <a:p>
            <a:fld id="{E7EA7FD4-C2E1-0B47-9B72-4FC66B1658AB}" type="slidenum">
              <a:rPr lang="tr-TR" smtClean="0"/>
              <a:t>‹#›</a:t>
            </a:fld>
            <a:endParaRPr lang="tr-TR"/>
          </a:p>
        </p:txBody>
      </p:sp>
    </p:spTree>
    <p:extLst>
      <p:ext uri="{BB962C8B-B14F-4D97-AF65-F5344CB8AC3E}">
        <p14:creationId xmlns:p14="http://schemas.microsoft.com/office/powerpoint/2010/main" val="1794916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0ABAFAB-554B-954D-A464-D4B0D9F9F90C}"/>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58B59979-21B0-F140-A381-4CD77C4F0F6B}"/>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B86B3B6-5741-944F-B167-F21EBCEDE15B}"/>
              </a:ext>
            </a:extLst>
          </p:cNvPr>
          <p:cNvSpPr>
            <a:spLocks noGrp="1"/>
          </p:cNvSpPr>
          <p:nvPr>
            <p:ph type="dt" sz="half" idx="10"/>
          </p:nvPr>
        </p:nvSpPr>
        <p:spPr/>
        <p:txBody>
          <a:bodyPr/>
          <a:lstStyle/>
          <a:p>
            <a:fld id="{A47BC2AF-AA6E-9E45-BF42-F86BE9A321B8}" type="datetimeFigureOut">
              <a:rPr lang="tr-TR" smtClean="0"/>
              <a:t>27.01.2020</a:t>
            </a:fld>
            <a:endParaRPr lang="tr-TR"/>
          </a:p>
        </p:txBody>
      </p:sp>
      <p:sp>
        <p:nvSpPr>
          <p:cNvPr id="5" name="Alt Bilgi Yer Tutucusu 4">
            <a:extLst>
              <a:ext uri="{FF2B5EF4-FFF2-40B4-BE49-F238E27FC236}">
                <a16:creationId xmlns:a16="http://schemas.microsoft.com/office/drawing/2014/main" id="{D0A937B6-6F32-E24F-8B46-02FF3BA348B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136F211-E54A-9E44-A2C8-4FE4005DB28A}"/>
              </a:ext>
            </a:extLst>
          </p:cNvPr>
          <p:cNvSpPr>
            <a:spLocks noGrp="1"/>
          </p:cNvSpPr>
          <p:nvPr>
            <p:ph type="sldNum" sz="quarter" idx="12"/>
          </p:nvPr>
        </p:nvSpPr>
        <p:spPr/>
        <p:txBody>
          <a:bodyPr/>
          <a:lstStyle/>
          <a:p>
            <a:fld id="{E7EA7FD4-C2E1-0B47-9B72-4FC66B1658AB}" type="slidenum">
              <a:rPr lang="tr-TR" smtClean="0"/>
              <a:t>‹#›</a:t>
            </a:fld>
            <a:endParaRPr lang="tr-TR"/>
          </a:p>
        </p:txBody>
      </p:sp>
    </p:spTree>
    <p:extLst>
      <p:ext uri="{BB962C8B-B14F-4D97-AF65-F5344CB8AC3E}">
        <p14:creationId xmlns:p14="http://schemas.microsoft.com/office/powerpoint/2010/main" val="3587396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FE8EB7F-F586-934A-9C6B-CC5F3811819F}"/>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E1E3EB3-CDFC-BC42-BA99-70681587832D}"/>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B30DB71-03F7-8143-A877-1ED688C25371}"/>
              </a:ext>
            </a:extLst>
          </p:cNvPr>
          <p:cNvSpPr>
            <a:spLocks noGrp="1"/>
          </p:cNvSpPr>
          <p:nvPr>
            <p:ph type="dt" sz="half" idx="10"/>
          </p:nvPr>
        </p:nvSpPr>
        <p:spPr/>
        <p:txBody>
          <a:bodyPr/>
          <a:lstStyle/>
          <a:p>
            <a:fld id="{A47BC2AF-AA6E-9E45-BF42-F86BE9A321B8}" type="datetimeFigureOut">
              <a:rPr lang="tr-TR" smtClean="0"/>
              <a:t>27.01.2020</a:t>
            </a:fld>
            <a:endParaRPr lang="tr-TR"/>
          </a:p>
        </p:txBody>
      </p:sp>
      <p:sp>
        <p:nvSpPr>
          <p:cNvPr id="5" name="Alt Bilgi Yer Tutucusu 4">
            <a:extLst>
              <a:ext uri="{FF2B5EF4-FFF2-40B4-BE49-F238E27FC236}">
                <a16:creationId xmlns:a16="http://schemas.microsoft.com/office/drawing/2014/main" id="{5603290E-7792-F541-8871-A77B9092DF4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BDC3B79-40D0-9449-A1AE-2215D96D1216}"/>
              </a:ext>
            </a:extLst>
          </p:cNvPr>
          <p:cNvSpPr>
            <a:spLocks noGrp="1"/>
          </p:cNvSpPr>
          <p:nvPr>
            <p:ph type="sldNum" sz="quarter" idx="12"/>
          </p:nvPr>
        </p:nvSpPr>
        <p:spPr/>
        <p:txBody>
          <a:bodyPr/>
          <a:lstStyle/>
          <a:p>
            <a:fld id="{E7EA7FD4-C2E1-0B47-9B72-4FC66B1658AB}" type="slidenum">
              <a:rPr lang="tr-TR" smtClean="0"/>
              <a:t>‹#›</a:t>
            </a:fld>
            <a:endParaRPr lang="tr-TR"/>
          </a:p>
        </p:txBody>
      </p:sp>
    </p:spTree>
    <p:extLst>
      <p:ext uri="{BB962C8B-B14F-4D97-AF65-F5344CB8AC3E}">
        <p14:creationId xmlns:p14="http://schemas.microsoft.com/office/powerpoint/2010/main" val="1777404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0FA2B0C-179F-FD46-A9B4-F2BFB90B310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E445D34-294B-9B4A-BBF2-C2156109533A}"/>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5E48EEA-001B-8C40-AA7C-B33903164553}"/>
              </a:ext>
            </a:extLst>
          </p:cNvPr>
          <p:cNvSpPr>
            <a:spLocks noGrp="1"/>
          </p:cNvSpPr>
          <p:nvPr>
            <p:ph type="dt" sz="half" idx="10"/>
          </p:nvPr>
        </p:nvSpPr>
        <p:spPr/>
        <p:txBody>
          <a:bodyPr/>
          <a:lstStyle/>
          <a:p>
            <a:fld id="{A47BC2AF-AA6E-9E45-BF42-F86BE9A321B8}" type="datetimeFigureOut">
              <a:rPr lang="tr-TR" smtClean="0"/>
              <a:t>27.01.2020</a:t>
            </a:fld>
            <a:endParaRPr lang="tr-TR"/>
          </a:p>
        </p:txBody>
      </p:sp>
      <p:sp>
        <p:nvSpPr>
          <p:cNvPr id="5" name="Alt Bilgi Yer Tutucusu 4">
            <a:extLst>
              <a:ext uri="{FF2B5EF4-FFF2-40B4-BE49-F238E27FC236}">
                <a16:creationId xmlns:a16="http://schemas.microsoft.com/office/drawing/2014/main" id="{D4262D07-0536-E547-A06E-BB8C1D7C907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456FB27-263E-F640-B0C9-9F43AD6D5EA5}"/>
              </a:ext>
            </a:extLst>
          </p:cNvPr>
          <p:cNvSpPr>
            <a:spLocks noGrp="1"/>
          </p:cNvSpPr>
          <p:nvPr>
            <p:ph type="sldNum" sz="quarter" idx="12"/>
          </p:nvPr>
        </p:nvSpPr>
        <p:spPr/>
        <p:txBody>
          <a:bodyPr/>
          <a:lstStyle/>
          <a:p>
            <a:fld id="{E7EA7FD4-C2E1-0B47-9B72-4FC66B1658AB}" type="slidenum">
              <a:rPr lang="tr-TR" smtClean="0"/>
              <a:t>‹#›</a:t>
            </a:fld>
            <a:endParaRPr lang="tr-TR"/>
          </a:p>
        </p:txBody>
      </p:sp>
    </p:spTree>
    <p:extLst>
      <p:ext uri="{BB962C8B-B14F-4D97-AF65-F5344CB8AC3E}">
        <p14:creationId xmlns:p14="http://schemas.microsoft.com/office/powerpoint/2010/main" val="2209174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7317577-1670-F145-9169-461A6140D001}"/>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6E57CA8A-F2DC-F44B-A613-D0DFC0BD1E4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19507D38-DE7F-8F4E-AF06-D01ED8451793}"/>
              </a:ext>
            </a:extLst>
          </p:cNvPr>
          <p:cNvSpPr>
            <a:spLocks noGrp="1"/>
          </p:cNvSpPr>
          <p:nvPr>
            <p:ph type="dt" sz="half" idx="10"/>
          </p:nvPr>
        </p:nvSpPr>
        <p:spPr/>
        <p:txBody>
          <a:bodyPr/>
          <a:lstStyle/>
          <a:p>
            <a:fld id="{A47BC2AF-AA6E-9E45-BF42-F86BE9A321B8}" type="datetimeFigureOut">
              <a:rPr lang="tr-TR" smtClean="0"/>
              <a:t>27.01.2020</a:t>
            </a:fld>
            <a:endParaRPr lang="tr-TR"/>
          </a:p>
        </p:txBody>
      </p:sp>
      <p:sp>
        <p:nvSpPr>
          <p:cNvPr id="5" name="Alt Bilgi Yer Tutucusu 4">
            <a:extLst>
              <a:ext uri="{FF2B5EF4-FFF2-40B4-BE49-F238E27FC236}">
                <a16:creationId xmlns:a16="http://schemas.microsoft.com/office/drawing/2014/main" id="{56CC5987-B8B8-BD43-8122-A82A6A55635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C787952-E5BB-1E49-92F6-79FB86152BD6}"/>
              </a:ext>
            </a:extLst>
          </p:cNvPr>
          <p:cNvSpPr>
            <a:spLocks noGrp="1"/>
          </p:cNvSpPr>
          <p:nvPr>
            <p:ph type="sldNum" sz="quarter" idx="12"/>
          </p:nvPr>
        </p:nvSpPr>
        <p:spPr/>
        <p:txBody>
          <a:bodyPr/>
          <a:lstStyle/>
          <a:p>
            <a:fld id="{E7EA7FD4-C2E1-0B47-9B72-4FC66B1658AB}" type="slidenum">
              <a:rPr lang="tr-TR" smtClean="0"/>
              <a:t>‹#›</a:t>
            </a:fld>
            <a:endParaRPr lang="tr-TR"/>
          </a:p>
        </p:txBody>
      </p:sp>
    </p:spTree>
    <p:extLst>
      <p:ext uri="{BB962C8B-B14F-4D97-AF65-F5344CB8AC3E}">
        <p14:creationId xmlns:p14="http://schemas.microsoft.com/office/powerpoint/2010/main" val="1653611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ADC9EF-40E6-4141-ADBE-1F8C9C8690B4}"/>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2DEDFF3-2FE4-8149-85A9-897E9BD76AFD}"/>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9363FC6-0438-8441-8AAB-35D84EE45C13}"/>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A3DAD467-E398-B54A-B38F-EFE7547128E7}"/>
              </a:ext>
            </a:extLst>
          </p:cNvPr>
          <p:cNvSpPr>
            <a:spLocks noGrp="1"/>
          </p:cNvSpPr>
          <p:nvPr>
            <p:ph type="dt" sz="half" idx="10"/>
          </p:nvPr>
        </p:nvSpPr>
        <p:spPr/>
        <p:txBody>
          <a:bodyPr/>
          <a:lstStyle/>
          <a:p>
            <a:fld id="{A47BC2AF-AA6E-9E45-BF42-F86BE9A321B8}" type="datetimeFigureOut">
              <a:rPr lang="tr-TR" smtClean="0"/>
              <a:t>27.01.2020</a:t>
            </a:fld>
            <a:endParaRPr lang="tr-TR"/>
          </a:p>
        </p:txBody>
      </p:sp>
      <p:sp>
        <p:nvSpPr>
          <p:cNvPr id="6" name="Alt Bilgi Yer Tutucusu 5">
            <a:extLst>
              <a:ext uri="{FF2B5EF4-FFF2-40B4-BE49-F238E27FC236}">
                <a16:creationId xmlns:a16="http://schemas.microsoft.com/office/drawing/2014/main" id="{9262D451-2A83-A748-AF14-D138BE40123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8A67A06-2E16-8445-9929-2D969ED655FA}"/>
              </a:ext>
            </a:extLst>
          </p:cNvPr>
          <p:cNvSpPr>
            <a:spLocks noGrp="1"/>
          </p:cNvSpPr>
          <p:nvPr>
            <p:ph type="sldNum" sz="quarter" idx="12"/>
          </p:nvPr>
        </p:nvSpPr>
        <p:spPr/>
        <p:txBody>
          <a:bodyPr/>
          <a:lstStyle/>
          <a:p>
            <a:fld id="{E7EA7FD4-C2E1-0B47-9B72-4FC66B1658AB}" type="slidenum">
              <a:rPr lang="tr-TR" smtClean="0"/>
              <a:t>‹#›</a:t>
            </a:fld>
            <a:endParaRPr lang="tr-TR"/>
          </a:p>
        </p:txBody>
      </p:sp>
    </p:spTree>
    <p:extLst>
      <p:ext uri="{BB962C8B-B14F-4D97-AF65-F5344CB8AC3E}">
        <p14:creationId xmlns:p14="http://schemas.microsoft.com/office/powerpoint/2010/main" val="2860649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6FC609-B125-544D-8671-CBA1B34D3703}"/>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9CE704F-B4CA-6B48-BF3D-616AB3DC603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D287EDAD-0075-7545-851D-A2C67E9F6BD9}"/>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EDF485A8-F309-3A44-B4ED-87D32B5500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95ED3470-66C9-094F-A93A-61DDB00B4E51}"/>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7D1D984E-0DA3-AE49-9F20-F2A27B67F754}"/>
              </a:ext>
            </a:extLst>
          </p:cNvPr>
          <p:cNvSpPr>
            <a:spLocks noGrp="1"/>
          </p:cNvSpPr>
          <p:nvPr>
            <p:ph type="dt" sz="half" idx="10"/>
          </p:nvPr>
        </p:nvSpPr>
        <p:spPr/>
        <p:txBody>
          <a:bodyPr/>
          <a:lstStyle/>
          <a:p>
            <a:fld id="{A47BC2AF-AA6E-9E45-BF42-F86BE9A321B8}" type="datetimeFigureOut">
              <a:rPr lang="tr-TR" smtClean="0"/>
              <a:t>27.01.2020</a:t>
            </a:fld>
            <a:endParaRPr lang="tr-TR"/>
          </a:p>
        </p:txBody>
      </p:sp>
      <p:sp>
        <p:nvSpPr>
          <p:cNvPr id="8" name="Alt Bilgi Yer Tutucusu 7">
            <a:extLst>
              <a:ext uri="{FF2B5EF4-FFF2-40B4-BE49-F238E27FC236}">
                <a16:creationId xmlns:a16="http://schemas.microsoft.com/office/drawing/2014/main" id="{856693AF-F004-5743-9596-564F94E6CC69}"/>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F7168E1D-84A5-614F-8AA6-EB1469403446}"/>
              </a:ext>
            </a:extLst>
          </p:cNvPr>
          <p:cNvSpPr>
            <a:spLocks noGrp="1"/>
          </p:cNvSpPr>
          <p:nvPr>
            <p:ph type="sldNum" sz="quarter" idx="12"/>
          </p:nvPr>
        </p:nvSpPr>
        <p:spPr/>
        <p:txBody>
          <a:bodyPr/>
          <a:lstStyle/>
          <a:p>
            <a:fld id="{E7EA7FD4-C2E1-0B47-9B72-4FC66B1658AB}" type="slidenum">
              <a:rPr lang="tr-TR" smtClean="0"/>
              <a:t>‹#›</a:t>
            </a:fld>
            <a:endParaRPr lang="tr-TR"/>
          </a:p>
        </p:txBody>
      </p:sp>
    </p:spTree>
    <p:extLst>
      <p:ext uri="{BB962C8B-B14F-4D97-AF65-F5344CB8AC3E}">
        <p14:creationId xmlns:p14="http://schemas.microsoft.com/office/powerpoint/2010/main" val="4166358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149B82F-740F-CF41-BCA7-118B015D6713}"/>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8672B85E-5A24-2D44-AFA8-1A5208611D9D}"/>
              </a:ext>
            </a:extLst>
          </p:cNvPr>
          <p:cNvSpPr>
            <a:spLocks noGrp="1"/>
          </p:cNvSpPr>
          <p:nvPr>
            <p:ph type="dt" sz="half" idx="10"/>
          </p:nvPr>
        </p:nvSpPr>
        <p:spPr/>
        <p:txBody>
          <a:bodyPr/>
          <a:lstStyle/>
          <a:p>
            <a:fld id="{A47BC2AF-AA6E-9E45-BF42-F86BE9A321B8}" type="datetimeFigureOut">
              <a:rPr lang="tr-TR" smtClean="0"/>
              <a:t>27.01.2020</a:t>
            </a:fld>
            <a:endParaRPr lang="tr-TR"/>
          </a:p>
        </p:txBody>
      </p:sp>
      <p:sp>
        <p:nvSpPr>
          <p:cNvPr id="4" name="Alt Bilgi Yer Tutucusu 3">
            <a:extLst>
              <a:ext uri="{FF2B5EF4-FFF2-40B4-BE49-F238E27FC236}">
                <a16:creationId xmlns:a16="http://schemas.microsoft.com/office/drawing/2014/main" id="{848EAEFE-D6D3-5C41-BB0C-9BB6FC09A12A}"/>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987B7364-636C-C445-AE93-6B6C9E6AB24E}"/>
              </a:ext>
            </a:extLst>
          </p:cNvPr>
          <p:cNvSpPr>
            <a:spLocks noGrp="1"/>
          </p:cNvSpPr>
          <p:nvPr>
            <p:ph type="sldNum" sz="quarter" idx="12"/>
          </p:nvPr>
        </p:nvSpPr>
        <p:spPr/>
        <p:txBody>
          <a:bodyPr/>
          <a:lstStyle/>
          <a:p>
            <a:fld id="{E7EA7FD4-C2E1-0B47-9B72-4FC66B1658AB}" type="slidenum">
              <a:rPr lang="tr-TR" smtClean="0"/>
              <a:t>‹#›</a:t>
            </a:fld>
            <a:endParaRPr lang="tr-TR"/>
          </a:p>
        </p:txBody>
      </p:sp>
    </p:spTree>
    <p:extLst>
      <p:ext uri="{BB962C8B-B14F-4D97-AF65-F5344CB8AC3E}">
        <p14:creationId xmlns:p14="http://schemas.microsoft.com/office/powerpoint/2010/main" val="2988965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D05E28A1-BCAA-B24F-A3F6-B0804BE3B554}"/>
              </a:ext>
            </a:extLst>
          </p:cNvPr>
          <p:cNvSpPr>
            <a:spLocks noGrp="1"/>
          </p:cNvSpPr>
          <p:nvPr>
            <p:ph type="dt" sz="half" idx="10"/>
          </p:nvPr>
        </p:nvSpPr>
        <p:spPr/>
        <p:txBody>
          <a:bodyPr/>
          <a:lstStyle/>
          <a:p>
            <a:fld id="{A47BC2AF-AA6E-9E45-BF42-F86BE9A321B8}" type="datetimeFigureOut">
              <a:rPr lang="tr-TR" smtClean="0"/>
              <a:t>27.01.2020</a:t>
            </a:fld>
            <a:endParaRPr lang="tr-TR"/>
          </a:p>
        </p:txBody>
      </p:sp>
      <p:sp>
        <p:nvSpPr>
          <p:cNvPr id="3" name="Alt Bilgi Yer Tutucusu 2">
            <a:extLst>
              <a:ext uri="{FF2B5EF4-FFF2-40B4-BE49-F238E27FC236}">
                <a16:creationId xmlns:a16="http://schemas.microsoft.com/office/drawing/2014/main" id="{4FC0570C-625F-9F4E-9B28-6C009C6AE57B}"/>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D4C022FF-0DD1-A441-AC40-EE50F3AE64F3}"/>
              </a:ext>
            </a:extLst>
          </p:cNvPr>
          <p:cNvSpPr>
            <a:spLocks noGrp="1"/>
          </p:cNvSpPr>
          <p:nvPr>
            <p:ph type="sldNum" sz="quarter" idx="12"/>
          </p:nvPr>
        </p:nvSpPr>
        <p:spPr/>
        <p:txBody>
          <a:bodyPr/>
          <a:lstStyle/>
          <a:p>
            <a:fld id="{E7EA7FD4-C2E1-0B47-9B72-4FC66B1658AB}" type="slidenum">
              <a:rPr lang="tr-TR" smtClean="0"/>
              <a:t>‹#›</a:t>
            </a:fld>
            <a:endParaRPr lang="tr-TR"/>
          </a:p>
        </p:txBody>
      </p:sp>
    </p:spTree>
    <p:extLst>
      <p:ext uri="{BB962C8B-B14F-4D97-AF65-F5344CB8AC3E}">
        <p14:creationId xmlns:p14="http://schemas.microsoft.com/office/powerpoint/2010/main" val="3731550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118FD2B-21C9-624B-A5B4-34754F9AE4DB}"/>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636DE3E6-260C-0345-90C6-E2C421F2B8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B3DBAEEB-9FD2-FD46-BAAC-613FEE36CF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91DB7E57-697C-2F47-97E4-1505103BA8E6}"/>
              </a:ext>
            </a:extLst>
          </p:cNvPr>
          <p:cNvSpPr>
            <a:spLocks noGrp="1"/>
          </p:cNvSpPr>
          <p:nvPr>
            <p:ph type="dt" sz="half" idx="10"/>
          </p:nvPr>
        </p:nvSpPr>
        <p:spPr/>
        <p:txBody>
          <a:bodyPr/>
          <a:lstStyle/>
          <a:p>
            <a:fld id="{A47BC2AF-AA6E-9E45-BF42-F86BE9A321B8}" type="datetimeFigureOut">
              <a:rPr lang="tr-TR" smtClean="0"/>
              <a:t>27.01.2020</a:t>
            </a:fld>
            <a:endParaRPr lang="tr-TR"/>
          </a:p>
        </p:txBody>
      </p:sp>
      <p:sp>
        <p:nvSpPr>
          <p:cNvPr id="6" name="Alt Bilgi Yer Tutucusu 5">
            <a:extLst>
              <a:ext uri="{FF2B5EF4-FFF2-40B4-BE49-F238E27FC236}">
                <a16:creationId xmlns:a16="http://schemas.microsoft.com/office/drawing/2014/main" id="{7F4C8C37-172C-964D-BA46-77368B8574A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381E3CC-96E4-E049-86C1-7086C48BAC09}"/>
              </a:ext>
            </a:extLst>
          </p:cNvPr>
          <p:cNvSpPr>
            <a:spLocks noGrp="1"/>
          </p:cNvSpPr>
          <p:nvPr>
            <p:ph type="sldNum" sz="quarter" idx="12"/>
          </p:nvPr>
        </p:nvSpPr>
        <p:spPr/>
        <p:txBody>
          <a:bodyPr/>
          <a:lstStyle/>
          <a:p>
            <a:fld id="{E7EA7FD4-C2E1-0B47-9B72-4FC66B1658AB}" type="slidenum">
              <a:rPr lang="tr-TR" smtClean="0"/>
              <a:t>‹#›</a:t>
            </a:fld>
            <a:endParaRPr lang="tr-TR"/>
          </a:p>
        </p:txBody>
      </p:sp>
    </p:spTree>
    <p:extLst>
      <p:ext uri="{BB962C8B-B14F-4D97-AF65-F5344CB8AC3E}">
        <p14:creationId xmlns:p14="http://schemas.microsoft.com/office/powerpoint/2010/main" val="1856769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9B1E40B-DBD5-BC4C-8599-D1A88C5684E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0AACDF46-ECF1-2D44-A449-DC00511872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A5B9C474-8C6B-8647-8C19-0B719AAC97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93A0B605-F643-5B4A-A9C5-5DF155BAB83B}"/>
              </a:ext>
            </a:extLst>
          </p:cNvPr>
          <p:cNvSpPr>
            <a:spLocks noGrp="1"/>
          </p:cNvSpPr>
          <p:nvPr>
            <p:ph type="dt" sz="half" idx="10"/>
          </p:nvPr>
        </p:nvSpPr>
        <p:spPr/>
        <p:txBody>
          <a:bodyPr/>
          <a:lstStyle/>
          <a:p>
            <a:fld id="{A47BC2AF-AA6E-9E45-BF42-F86BE9A321B8}" type="datetimeFigureOut">
              <a:rPr lang="tr-TR" smtClean="0"/>
              <a:t>27.01.2020</a:t>
            </a:fld>
            <a:endParaRPr lang="tr-TR"/>
          </a:p>
        </p:txBody>
      </p:sp>
      <p:sp>
        <p:nvSpPr>
          <p:cNvPr id="6" name="Alt Bilgi Yer Tutucusu 5">
            <a:extLst>
              <a:ext uri="{FF2B5EF4-FFF2-40B4-BE49-F238E27FC236}">
                <a16:creationId xmlns:a16="http://schemas.microsoft.com/office/drawing/2014/main" id="{B5491746-6E80-DA4A-9FD5-D018A30C577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8E68AD9-1A1B-0746-B53A-49D2C18A7D13}"/>
              </a:ext>
            </a:extLst>
          </p:cNvPr>
          <p:cNvSpPr>
            <a:spLocks noGrp="1"/>
          </p:cNvSpPr>
          <p:nvPr>
            <p:ph type="sldNum" sz="quarter" idx="12"/>
          </p:nvPr>
        </p:nvSpPr>
        <p:spPr/>
        <p:txBody>
          <a:bodyPr/>
          <a:lstStyle/>
          <a:p>
            <a:fld id="{E7EA7FD4-C2E1-0B47-9B72-4FC66B1658AB}" type="slidenum">
              <a:rPr lang="tr-TR" smtClean="0"/>
              <a:t>‹#›</a:t>
            </a:fld>
            <a:endParaRPr lang="tr-TR"/>
          </a:p>
        </p:txBody>
      </p:sp>
    </p:spTree>
    <p:extLst>
      <p:ext uri="{BB962C8B-B14F-4D97-AF65-F5344CB8AC3E}">
        <p14:creationId xmlns:p14="http://schemas.microsoft.com/office/powerpoint/2010/main" val="3131092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3F0BEC4-37A8-AF49-858B-1DB4476D77C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C77B506-8724-AD45-8E04-08302773058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0D1E3BA-2228-DF4E-A3D6-CA892E7EBE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7BC2AF-AA6E-9E45-BF42-F86BE9A321B8}" type="datetimeFigureOut">
              <a:rPr lang="tr-TR" smtClean="0"/>
              <a:t>27.01.2020</a:t>
            </a:fld>
            <a:endParaRPr lang="tr-TR"/>
          </a:p>
        </p:txBody>
      </p:sp>
      <p:sp>
        <p:nvSpPr>
          <p:cNvPr id="5" name="Alt Bilgi Yer Tutucusu 4">
            <a:extLst>
              <a:ext uri="{FF2B5EF4-FFF2-40B4-BE49-F238E27FC236}">
                <a16:creationId xmlns:a16="http://schemas.microsoft.com/office/drawing/2014/main" id="{177BF13D-520F-044E-802B-33C65F7BF3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92734425-49B3-1C4E-A8E7-351FCBB92B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EA7FD4-C2E1-0B47-9B72-4FC66B1658AB}" type="slidenum">
              <a:rPr lang="tr-TR" smtClean="0"/>
              <a:t>‹#›</a:t>
            </a:fld>
            <a:endParaRPr lang="tr-TR"/>
          </a:p>
        </p:txBody>
      </p:sp>
    </p:spTree>
    <p:extLst>
      <p:ext uri="{BB962C8B-B14F-4D97-AF65-F5344CB8AC3E}">
        <p14:creationId xmlns:p14="http://schemas.microsoft.com/office/powerpoint/2010/main" val="30262444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hsk.gov.tr/Eklentiler/Dosyalar/cd93900a-eaa4-4742-9e7b-62e75b4a016b.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hsk.gov.tr/Eklentiler/Dosyalar/ed311a9d-4ff3-408e-8399-3ff987def9da.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independentturkish.com/node/77851/d%C3%BCnya/mahkeme-karar%C4%B1n%C4%B1-de%C4%9Fi%C5%9Ftirmesi-i%C3%A7in-bask%C4%B1-g%C3%B6ren-yarg%C4%B1%C3%A7-mahkeme-salonunda-intihar?fbclid=IwAR2gRqUCYnrfvGYR68YIxXAfUe7AIbxYHTokJcmGR2TrFKF_GwcJfjCuo4Y#.XZrQPDssHCp.facebook"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Uluslararası Temel Belgeler</a:t>
            </a:r>
          </a:p>
        </p:txBody>
      </p:sp>
      <p:sp>
        <p:nvSpPr>
          <p:cNvPr id="3" name="İçerik Yer Tutucusu 2"/>
          <p:cNvSpPr>
            <a:spLocks noGrp="1"/>
          </p:cNvSpPr>
          <p:nvPr>
            <p:ph idx="1"/>
          </p:nvPr>
        </p:nvSpPr>
        <p:spPr/>
        <p:txBody>
          <a:bodyPr>
            <a:normAutofit fontScale="92500" lnSpcReduction="10000"/>
          </a:bodyPr>
          <a:lstStyle/>
          <a:p>
            <a:r>
              <a:rPr lang="tr-TR" b="1" dirty="0"/>
              <a:t>Avrupa İnsan Hakları Sözleşmesi </a:t>
            </a:r>
          </a:p>
          <a:p>
            <a:r>
              <a:rPr lang="tr-TR" dirty="0"/>
              <a:t>Madde 6 Adil yargılanma hakkı 1. Herkes davasının, medeni hak ve yükümlülükleriyle ilgili uyuşmazlıklar ya da cezai alanda kendisine yöneltilen suçlamaların esası konusunda karar verecek olan, yasayla kurulmuş, bağımsız ve tarafsız bir mahkeme tarafından, kamuya açık olarak ve makul bir süre içinde görülmesini isteme hakkına sahiptir. Karar alenî olarak verilir. Ancak, demokratik bir toplum içinde ahlak, kamu düzeni veya ulusal güvenlik yararına, küçüklerin çıkarları veya bir davaya taraf olanların özel hayatlarının gizliliği gerektirdiğinde veyahut, aleniyetin adil yargılamaya zarar verebileceği kimi özel durumlarda ve mahkemece bunun kaçınılmaz olarak değerlendirildiği ölçü- de, duruşma salonu tüm dava süresince veya kısmen basına ve dinleyicilere kapatılabilir. </a:t>
            </a:r>
          </a:p>
        </p:txBody>
      </p:sp>
    </p:spTree>
    <p:extLst>
      <p:ext uri="{BB962C8B-B14F-4D97-AF65-F5344CB8AC3E}">
        <p14:creationId xmlns:p14="http://schemas.microsoft.com/office/powerpoint/2010/main" val="3220258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Avrupa İnsan Hakları Sözleşmesi</a:t>
            </a:r>
            <a:endParaRPr lang="tr-TR" dirty="0"/>
          </a:p>
        </p:txBody>
      </p:sp>
      <p:sp>
        <p:nvSpPr>
          <p:cNvPr id="3" name="İçerik Yer Tutucusu 2"/>
          <p:cNvSpPr>
            <a:spLocks noGrp="1"/>
          </p:cNvSpPr>
          <p:nvPr>
            <p:ph idx="1"/>
          </p:nvPr>
        </p:nvSpPr>
        <p:spPr/>
        <p:txBody>
          <a:bodyPr>
            <a:normAutofit fontScale="92500" lnSpcReduction="20000"/>
          </a:bodyPr>
          <a:lstStyle/>
          <a:p>
            <a:r>
              <a:rPr lang="tr-TR" dirty="0"/>
              <a:t>10 2. Bir suç ile itham edilen herkes, suçluluğu yasal olarak sabit oluncaya kadar masum sayılır. 3. Bir suç ile itham edilen herkes aşağıdaki asgari haklara sahiptir: a) Kendisine karşı yöneltilen suçlamanın niteliği ve sebebinden en kısa sürede, anladığı bir dilde ve ayrıntılı olarak haberdar edilmek; b) Savunmasını hazırlamak için gerekli zaman ve kolaylıklara sahip olmak; c) Kendisini bizzat savunmak veya seçeceği bir müdafinin yardımından yararlanmak; eğer avukat tutmak için gerekli maddî olanaklardan yoksun ise ve adaletin yerine gelmesi için gerekli görüldüğünde, resen atanacak bir avukatın yardımından ücretsiz olarak yararlanabilmek; d) İddia tanıklarını sorguya çekmek veya çektirmek, savunma tanıklarının da iddia tanıklarıyla aynı koşullar altında davet edilmelerinin ve dinlenmelerinin sağlanmasını istemek; e) Mahkemede kullanılan dili anlamadığı veya konuşamadığı takdirde bir tercümanın yardımından ücretsiz olarak yararlanmak.</a:t>
            </a:r>
          </a:p>
        </p:txBody>
      </p:sp>
    </p:spTree>
    <p:extLst>
      <p:ext uri="{BB962C8B-B14F-4D97-AF65-F5344CB8AC3E}">
        <p14:creationId xmlns:p14="http://schemas.microsoft.com/office/powerpoint/2010/main" val="2112602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Avrupa Hâkimleri Danışma Konseyi (CCJE) Görüşleri</a:t>
            </a:r>
          </a:p>
          <a:p>
            <a:r>
              <a:rPr lang="tr-TR" dirty="0"/>
              <a:t>AVRUPA HÂKİMLERİ DANIŞMA KONSEYİ </a:t>
            </a:r>
            <a:r>
              <a:rPr lang="tr-TR" dirty="0" err="1"/>
              <a:t>Magna</a:t>
            </a:r>
            <a:r>
              <a:rPr lang="tr-TR" dirty="0"/>
              <a:t> Carta Çalışma Grubu (CCJE-MC) HÂKİMLERİN MAGNA CARTA’SI (Temel ilkeler) (2010)</a:t>
            </a:r>
          </a:p>
          <a:p>
            <a:r>
              <a:rPr lang="tr-TR" dirty="0"/>
              <a:t>Yargı, her demokratik devletin üç kuvvetinden biridir. Görevi, hukukun üstünlüğünün mevcudiyetini teminat altına almak ve dolayısıyla hukukun tarafsız, doğru, adil ve etkin bir şekilde gereğince uygulanmasını temin etmektir. Yargı bağımsızlığı 2. Yargı bağımsızlığı ve tarafsızlığı, adaletin işleyişi için temel ön koşullardır.</a:t>
            </a:r>
          </a:p>
        </p:txBody>
      </p:sp>
    </p:spTree>
    <p:extLst>
      <p:ext uri="{BB962C8B-B14F-4D97-AF65-F5344CB8AC3E}">
        <p14:creationId xmlns:p14="http://schemas.microsoft.com/office/powerpoint/2010/main" val="3444682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fontAlgn="base"/>
            <a:r>
              <a:rPr lang="tr-TR" b="1" dirty="0"/>
              <a:t>Avrupa Savcıları Danışma Konseyi (CCPE)</a:t>
            </a:r>
          </a:p>
          <a:p>
            <a:pPr fontAlgn="base"/>
            <a:br>
              <a:rPr lang="tr-TR" dirty="0"/>
            </a:br>
            <a:r>
              <a:rPr lang="tr-TR" dirty="0">
                <a:hlinkClick r:id="rId2"/>
              </a:rPr>
              <a:t>10 (2015) No'lu Görüş: Cezai Soruşturmalarda Savcıların Rolüne İlişkin Görüş</a:t>
            </a:r>
            <a:endParaRPr lang="tr-TR" dirty="0"/>
          </a:p>
          <a:p>
            <a:endParaRPr lang="tr-TR" dirty="0"/>
          </a:p>
        </p:txBody>
      </p:sp>
    </p:spTree>
    <p:extLst>
      <p:ext uri="{BB962C8B-B14F-4D97-AF65-F5344CB8AC3E}">
        <p14:creationId xmlns:p14="http://schemas.microsoft.com/office/powerpoint/2010/main" val="2585572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fontAlgn="base"/>
            <a:r>
              <a:rPr lang="tr-TR" b="1" dirty="0"/>
              <a:t>Avrupa Yargı Kurulları Ağı(ENCJ)</a:t>
            </a:r>
          </a:p>
          <a:p>
            <a:pPr fontAlgn="base"/>
            <a:r>
              <a:rPr lang="tr-TR" dirty="0">
                <a:hlinkClick r:id="rId2"/>
              </a:rPr>
              <a:t>Disiplin Prosedürlerine İlişkin Asgari Standartlar ve Hâkimlerin Sorumluluğu</a:t>
            </a:r>
            <a:endParaRPr lang="tr-TR" dirty="0"/>
          </a:p>
          <a:p>
            <a:r>
              <a:rPr lang="tr-TR" dirty="0"/>
              <a:t>Hâkimlerin Statüsüne İlişkin Avrupa Şartı</a:t>
            </a:r>
          </a:p>
        </p:txBody>
      </p:sp>
    </p:spTree>
    <p:extLst>
      <p:ext uri="{BB962C8B-B14F-4D97-AF65-F5344CB8AC3E}">
        <p14:creationId xmlns:p14="http://schemas.microsoft.com/office/powerpoint/2010/main" val="3087459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F66EFF-4729-EB4B-B236-94FB71090940}"/>
              </a:ext>
            </a:extLst>
          </p:cNvPr>
          <p:cNvSpPr>
            <a:spLocks noGrp="1"/>
          </p:cNvSpPr>
          <p:nvPr>
            <p:ph type="title"/>
          </p:nvPr>
        </p:nvSpPr>
        <p:spPr/>
        <p:txBody>
          <a:bodyPr/>
          <a:lstStyle/>
          <a:p>
            <a:r>
              <a:rPr lang="tr-TR" dirty="0" err="1"/>
              <a:t>Tayland’lı</a:t>
            </a:r>
            <a:r>
              <a:rPr lang="tr-TR"/>
              <a:t> Hâkim</a:t>
            </a:r>
          </a:p>
        </p:txBody>
      </p:sp>
      <p:sp>
        <p:nvSpPr>
          <p:cNvPr id="3" name="İçerik Yer Tutucusu 2">
            <a:extLst>
              <a:ext uri="{FF2B5EF4-FFF2-40B4-BE49-F238E27FC236}">
                <a16:creationId xmlns:a16="http://schemas.microsoft.com/office/drawing/2014/main" id="{B6C97A41-84C2-6B43-82E3-7081440B2978}"/>
              </a:ext>
            </a:extLst>
          </p:cNvPr>
          <p:cNvSpPr>
            <a:spLocks noGrp="1"/>
          </p:cNvSpPr>
          <p:nvPr>
            <p:ph idx="1"/>
          </p:nvPr>
        </p:nvSpPr>
        <p:spPr/>
        <p:txBody>
          <a:bodyPr>
            <a:normAutofit fontScale="92500" lnSpcReduction="10000"/>
          </a:bodyPr>
          <a:lstStyle/>
          <a:p>
            <a:r>
              <a:rPr lang="tr-TR" dirty="0"/>
              <a:t>Mahkeme kararını değiştirmesi için baskı gören" yargıç mahkeme salonunda intihar etti</a:t>
            </a:r>
          </a:p>
          <a:p>
            <a:r>
              <a:rPr lang="tr-TR" b="1" i="1" dirty="0"/>
              <a:t>"Mahkeme kararını değiştirmesi için baskı gören" yargıç mahkeme salonunda intihar etti</a:t>
            </a:r>
          </a:p>
          <a:p>
            <a:r>
              <a:rPr lang="tr-TR" dirty="0"/>
              <a:t>"Yeterli kanıt olmadığı halde sanığın suçlu olduğuna hükmetmesi için baskı yapılan" yargıç mahkeme salonunda kendisini vurdu</a:t>
            </a:r>
          </a:p>
          <a:p>
            <a:r>
              <a:rPr lang="tr-TR" dirty="0">
                <a:hlinkClick r:id="rId2"/>
              </a:rPr>
              <a:t>https://www.independentturkish.com/node/77851/d%C3%BCnya/mahkeme-karar%C4%B1n%C4%B1-de%C4%9Fi%C5%9Ftirmesi-i%C3%A7in-bask%C4%B1-g%C3%B6ren-yarg%C4%B1%C3%A7-mahkeme-salonunda-intihar?fbclid=IwAR2gRqUCYnrfvGYR68YIxXAfUe7AIbxYHTokJcmGR2TrFKF_GwcJfjCuo4Y#.XZrQPDssHCp.facebook</a:t>
            </a:r>
            <a:endParaRPr lang="tr-TR" dirty="0"/>
          </a:p>
        </p:txBody>
      </p:sp>
    </p:spTree>
    <p:extLst>
      <p:ext uri="{BB962C8B-B14F-4D97-AF65-F5344CB8AC3E}">
        <p14:creationId xmlns:p14="http://schemas.microsoft.com/office/powerpoint/2010/main" val="1959888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2">
            <a:extLst>
              <a:ext uri="{FF2B5EF4-FFF2-40B4-BE49-F238E27FC236}">
                <a16:creationId xmlns:a16="http://schemas.microsoft.com/office/drawing/2014/main" id="{212DE9C3-9CEA-9647-8F1B-557D47BA1B70}"/>
              </a:ext>
            </a:extLst>
          </p:cNvPr>
          <p:cNvSpPr>
            <a:spLocks noGrp="1" noChangeArrowheads="1"/>
          </p:cNvSpPr>
          <p:nvPr>
            <p:ph type="title"/>
          </p:nvPr>
        </p:nvSpPr>
        <p:spPr/>
        <p:txBody>
          <a:bodyPr/>
          <a:lstStyle/>
          <a:p>
            <a:pPr eaLnBrk="1" hangingPunct="1"/>
            <a:endParaRPr lang="tr-TR" altLang="tr-TR"/>
          </a:p>
        </p:txBody>
      </p:sp>
      <p:sp>
        <p:nvSpPr>
          <p:cNvPr id="34818" name="Rectangle 3">
            <a:extLst>
              <a:ext uri="{FF2B5EF4-FFF2-40B4-BE49-F238E27FC236}">
                <a16:creationId xmlns:a16="http://schemas.microsoft.com/office/drawing/2014/main" id="{A5BB5E0C-5257-264D-8886-5F4D9BF1F7F7}"/>
              </a:ext>
            </a:extLst>
          </p:cNvPr>
          <p:cNvSpPr>
            <a:spLocks noGrp="1" noChangeArrowheads="1"/>
          </p:cNvSpPr>
          <p:nvPr>
            <p:ph type="body" idx="1"/>
          </p:nvPr>
        </p:nvSpPr>
        <p:spPr>
          <a:xfrm>
            <a:off x="1524000" y="0"/>
            <a:ext cx="9144000" cy="6858000"/>
          </a:xfrm>
        </p:spPr>
        <p:txBody>
          <a:bodyPr>
            <a:normAutofit fontScale="92500" lnSpcReduction="10000"/>
          </a:bodyPr>
          <a:lstStyle/>
          <a:p>
            <a:pPr eaLnBrk="1" hangingPunct="1">
              <a:buFontTx/>
              <a:buNone/>
            </a:pPr>
            <a:r>
              <a:rPr lang="tr-TR" altLang="tr-TR" dirty="0"/>
              <a:t> </a:t>
            </a:r>
          </a:p>
          <a:p>
            <a:pPr eaLnBrk="1" hangingPunct="1">
              <a:buFontTx/>
              <a:buNone/>
            </a:pPr>
            <a:endParaRPr lang="tr-TR" altLang="tr-TR" sz="2400" dirty="0"/>
          </a:p>
          <a:p>
            <a:pPr eaLnBrk="1" hangingPunct="1">
              <a:buFontTx/>
              <a:buNone/>
            </a:pPr>
            <a:endParaRPr lang="tr-TR" altLang="tr-TR" sz="2400" dirty="0"/>
          </a:p>
          <a:p>
            <a:pPr eaLnBrk="1" hangingPunct="1">
              <a:buFontTx/>
              <a:buNone/>
            </a:pPr>
            <a:r>
              <a:rPr lang="tr-TR" altLang="tr-TR" sz="2400" dirty="0"/>
              <a:t>Hakim,</a:t>
            </a:r>
          </a:p>
          <a:p>
            <a:pPr eaLnBrk="1" hangingPunct="1"/>
            <a:r>
              <a:rPr lang="tr-TR" altLang="tr-TR" sz="2400" dirty="0"/>
              <a:t>Önyargı içeren hiçbir </a:t>
            </a:r>
            <a:r>
              <a:rPr lang="tr-TR" altLang="tr-TR" sz="2400" dirty="0" err="1"/>
              <a:t>davranışta,sözde</a:t>
            </a:r>
            <a:r>
              <a:rPr lang="tr-TR" altLang="tr-TR" sz="2400" dirty="0"/>
              <a:t> </a:t>
            </a:r>
            <a:r>
              <a:rPr lang="tr-TR" altLang="tr-TR" sz="2400" dirty="0" err="1"/>
              <a:t>bulunmamalıdır.Bu</a:t>
            </a:r>
            <a:r>
              <a:rPr lang="tr-TR" altLang="tr-TR" sz="2400" dirty="0"/>
              <a:t> tür davranış ve sözlere izin vermemelidir.</a:t>
            </a:r>
          </a:p>
          <a:p>
            <a:pPr eaLnBrk="1" hangingPunct="1"/>
            <a:endParaRPr lang="tr-TR" altLang="tr-TR" sz="2400" dirty="0"/>
          </a:p>
          <a:p>
            <a:pPr eaLnBrk="1" hangingPunct="1"/>
            <a:r>
              <a:rPr lang="tr-TR" altLang="tr-TR" sz="2400" dirty="0"/>
              <a:t>Taraflara eşit ve saygılı biçimde muamele </a:t>
            </a:r>
            <a:r>
              <a:rPr lang="tr-TR" altLang="tr-TR" sz="2400" dirty="0" err="1"/>
              <a:t>etmeli,onlara</a:t>
            </a:r>
            <a:r>
              <a:rPr lang="tr-TR" altLang="tr-TR" sz="2400" dirty="0"/>
              <a:t> siz şeklinde hitap etmelidir. Duruşma sırasında </a:t>
            </a:r>
            <a:r>
              <a:rPr lang="tr-TR" altLang="tr-TR" sz="2400" dirty="0" err="1"/>
              <a:t>tatlım,canım,hayatım,kızım</a:t>
            </a:r>
            <a:r>
              <a:rPr lang="tr-TR" altLang="tr-TR" sz="2400" dirty="0"/>
              <a:t> gibi kelimeler kullanmamalıdır. </a:t>
            </a:r>
          </a:p>
          <a:p>
            <a:pPr eaLnBrk="1" hangingPunct="1"/>
            <a:endParaRPr lang="tr-TR" altLang="tr-TR" sz="2400" dirty="0"/>
          </a:p>
          <a:p>
            <a:pPr eaLnBrk="1" hangingPunct="1"/>
            <a:r>
              <a:rPr lang="tr-TR" altLang="tr-TR" sz="2400" dirty="0"/>
              <a:t>Klişelere dayalı varsayımlardan hareket etmemelidir.</a:t>
            </a:r>
          </a:p>
          <a:p>
            <a:pPr eaLnBrk="1" hangingPunct="1"/>
            <a:endParaRPr lang="tr-TR" altLang="tr-TR" sz="2400" dirty="0"/>
          </a:p>
          <a:p>
            <a:pPr eaLnBrk="1" hangingPunct="1"/>
            <a:r>
              <a:rPr lang="tr-TR" altLang="tr-TR" sz="2400" dirty="0"/>
              <a:t> Cinsel içerikli şakalar yapmamalıdır. Ayrımcılık ile ilişkili hiçbir organizasyona üye olmamalıdır.</a:t>
            </a:r>
          </a:p>
          <a:p>
            <a:pPr eaLnBrk="1" hangingPunct="1"/>
            <a:endParaRPr lang="tr-TR" altLang="tr-TR" sz="2400" dirty="0"/>
          </a:p>
          <a:p>
            <a:pPr eaLnBrk="1" hangingPunct="1"/>
            <a:r>
              <a:rPr lang="tr-TR" altLang="tr-TR" sz="2400" dirty="0"/>
              <a:t>Herhangi bir şahıs veya mesele konusunda adil yargılamayı etkileyecek herhangi bir yorumda bulunmamalıdır.</a:t>
            </a:r>
          </a:p>
        </p:txBody>
      </p:sp>
    </p:spTree>
    <p:extLst>
      <p:ext uri="{BB962C8B-B14F-4D97-AF65-F5344CB8AC3E}">
        <p14:creationId xmlns:p14="http://schemas.microsoft.com/office/powerpoint/2010/main" val="38105177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567891"/>
            <a:ext cx="10178322" cy="5311701"/>
          </a:xfrm>
        </p:spPr>
        <p:txBody>
          <a:bodyPr>
            <a:normAutofit/>
          </a:bodyPr>
          <a:lstStyle/>
          <a:p>
            <a:r>
              <a:rPr lang="tr-TR" sz="2400" dirty="0"/>
              <a:t>Katil bir adamı kovalıyor, kovalanan adam yakalanmamak için evinize sığınıyor, katil adamı size soruyor ve adamın sizin evinizde olduğunu söylemiyorsunuz. Dürüstük çerçevesinde değerlendiriniz</a:t>
            </a:r>
          </a:p>
          <a:p>
            <a:r>
              <a:rPr lang="tr-TR" sz="2400" dirty="0"/>
              <a:t>Bir şirkette çalışıyorsunuz. Arkadaşınız bir sonraki gün yerine koymak üzere şirket kasasında 100 tl aldı ve gördünüz. Size ise kirasını tamamlamak için aldığını söyledi ve onu ele vermemeniz için ısrar etti. Arkadaşınızı iyi tanıyorsunuz ve paraya gerçekten ihtiyacı olduğunu biliyorsunuz ayrıca parayı yerine koyacağından da eminsiniz. Durum ortaya çıktı ve öğrenilirse arkadaşınız işten çıkarılacak..</a:t>
            </a:r>
          </a:p>
          <a:p>
            <a:r>
              <a:rPr lang="tr-TR" sz="2400" dirty="0"/>
              <a:t>Babanızın kalp rahatsızlığı var ve babanız sizin dersleriniz konusunda çok hassas. Kalp rahatsızlığı dolayısıyla etkilenmemesi için siz de notlarınızı yükselttiniz. </a:t>
            </a:r>
          </a:p>
        </p:txBody>
      </p:sp>
    </p:spTree>
    <p:extLst>
      <p:ext uri="{BB962C8B-B14F-4D97-AF65-F5344CB8AC3E}">
        <p14:creationId xmlns:p14="http://schemas.microsoft.com/office/powerpoint/2010/main" val="136953342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682</Words>
  <Application>Microsoft Macintosh PowerPoint</Application>
  <PresentationFormat>Geniş ekran</PresentationFormat>
  <Paragraphs>34</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Uluslararası Temel Belgeler</vt:lpstr>
      <vt:lpstr>Avrupa İnsan Hakları Sözleşmesi</vt:lpstr>
      <vt:lpstr>PowerPoint Sunusu</vt:lpstr>
      <vt:lpstr>PowerPoint Sunusu</vt:lpstr>
      <vt:lpstr>PowerPoint Sunusu</vt:lpstr>
      <vt:lpstr>Tayland’lı Hâkim</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Uluslararası Temel Belgeler</dc:title>
  <dc:creator>Gülriz Uygur</dc:creator>
  <cp:lastModifiedBy>Gülriz Uygur</cp:lastModifiedBy>
  <cp:revision>2</cp:revision>
  <dcterms:created xsi:type="dcterms:W3CDTF">2020-01-27T19:02:40Z</dcterms:created>
  <dcterms:modified xsi:type="dcterms:W3CDTF">2020-01-27T21:57:12Z</dcterms:modified>
</cp:coreProperties>
</file>