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92A4C87-493D-4F5E-9579-0BE26E0892B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A6C591-239C-4C85-BCEF-52F438762F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Hermeneutik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Hermeneutik</a:t>
            </a:r>
            <a:r>
              <a:rPr lang="tr-TR" dirty="0"/>
              <a:t> kavramı Yunanca bir fiil olan ve genellikle “yorumlamak” olarak tercüme edilen ‘</a:t>
            </a:r>
            <a:r>
              <a:rPr lang="tr-TR" dirty="0" err="1"/>
              <a:t>hermeneuein</a:t>
            </a:r>
            <a:r>
              <a:rPr lang="tr-TR" dirty="0"/>
              <a:t>” den ve isim olarak da ‘yorum” anlamındaki </a:t>
            </a:r>
            <a:r>
              <a:rPr lang="tr-TR" dirty="0" err="1"/>
              <a:t>hermenia’dan</a:t>
            </a:r>
            <a:r>
              <a:rPr lang="tr-TR" dirty="0"/>
              <a:t> gelmektedir.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Aristo ‘söylemek, dile getirmek, ifade etmek, telaffuz etmek anlamına gelen ‘</a:t>
            </a:r>
            <a:r>
              <a:rPr lang="tr-TR" dirty="0" err="1"/>
              <a:t>hermenia’yı</a:t>
            </a:r>
            <a:r>
              <a:rPr lang="tr-TR" dirty="0"/>
              <a:t> ‘bir şey hakkında doğru veya yanlış olan ifadeleri’ doğuran zihinsel eylem olarak tarif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Aristo zihnin faaliyetlerini üçe ayırır.</a:t>
            </a:r>
          </a:p>
          <a:p>
            <a:pPr lvl="0"/>
            <a:r>
              <a:rPr lang="tr-TR" dirty="0"/>
              <a:t>Yalın şeyleri anlamak veya mana kalıpları olarak lafızların delalet ettiği nesneyi anlamak.</a:t>
            </a:r>
          </a:p>
          <a:p>
            <a:pPr lvl="0"/>
            <a:r>
              <a:rPr lang="tr-TR" dirty="0"/>
              <a:t>Terkip ve tasnif  işlemleriyle ilgili zihin faaliyeti</a:t>
            </a:r>
          </a:p>
          <a:p>
            <a:pPr lvl="0"/>
            <a:r>
              <a:rPr lang="tr-TR" dirty="0"/>
              <a:t>Bilinenlerden bilinmeyenleri çıkarmak, akıl yürütme, kıyas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Platona göre </a:t>
            </a:r>
            <a:r>
              <a:rPr lang="tr-TR" dirty="0" err="1"/>
              <a:t>hermenia</a:t>
            </a:r>
            <a:r>
              <a:rPr lang="tr-TR" dirty="0"/>
              <a:t> haber, buyruk, </a:t>
            </a:r>
            <a:r>
              <a:rPr lang="tr-TR" dirty="0" smtClean="0"/>
              <a:t>ferman </a:t>
            </a:r>
            <a:r>
              <a:rPr lang="tr-TR" dirty="0"/>
              <a:t>anlamındadır ve aynı zamanda bir sanat olarak, bu buyrukların açıklanmasıdır.</a:t>
            </a:r>
          </a:p>
          <a:p>
            <a:r>
              <a:rPr lang="tr-TR" dirty="0"/>
              <a:t>Yorumlama üç meseleye işaret eder. </a:t>
            </a:r>
          </a:p>
          <a:p>
            <a:pPr lvl="0"/>
            <a:r>
              <a:rPr lang="tr-TR" dirty="0"/>
              <a:t>Sözlü telaffuz</a:t>
            </a:r>
          </a:p>
          <a:p>
            <a:pPr lvl="0"/>
            <a:r>
              <a:rPr lang="tr-TR" dirty="0"/>
              <a:t>Aklî bir açıklama</a:t>
            </a:r>
          </a:p>
          <a:p>
            <a:pPr lvl="0"/>
            <a:r>
              <a:rPr lang="tr-TR" dirty="0"/>
              <a:t>Diğer bir dilden tercüme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Hermeneutik</a:t>
            </a:r>
            <a:r>
              <a:rPr lang="tr-TR" dirty="0"/>
              <a:t> anlama kavramına açıklık kazandırmaya çalışan bir düşünme ya da felsefi düşünme geleneğidir.</a:t>
            </a:r>
          </a:p>
          <a:p>
            <a:r>
              <a:rPr lang="tr-TR" dirty="0"/>
              <a:t> </a:t>
            </a:r>
          </a:p>
          <a:p>
            <a:r>
              <a:rPr lang="tr-TR" dirty="0" err="1"/>
              <a:t>Hermeneutiğin</a:t>
            </a:r>
            <a:r>
              <a:rPr lang="tr-TR" dirty="0"/>
              <a:t> Modern Tanımları</a:t>
            </a:r>
          </a:p>
          <a:p>
            <a:r>
              <a:rPr lang="tr-TR" dirty="0"/>
              <a:t>1 .Kutsal metin tefsirinin teorisi: </a:t>
            </a:r>
          </a:p>
          <a:p>
            <a:r>
              <a:rPr lang="tr-TR" dirty="0"/>
              <a:t>Yorum eylemi(</a:t>
            </a:r>
            <a:r>
              <a:rPr lang="tr-TR" dirty="0" err="1"/>
              <a:t>exegesis</a:t>
            </a:r>
            <a:r>
              <a:rPr lang="tr-TR" dirty="0"/>
              <a:t>/tefsir)</a:t>
            </a:r>
          </a:p>
          <a:p>
            <a:r>
              <a:rPr lang="tr-TR" dirty="0"/>
              <a:t>Metnin gizli anlamını bulmak için yorumcunun kullandığı bir sistem olarak </a:t>
            </a:r>
            <a:r>
              <a:rPr lang="tr-TR" dirty="0" err="1" smtClean="0"/>
              <a:t>hermeneutik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2. Genel filolojik metodoloji:</a:t>
            </a:r>
          </a:p>
          <a:p>
            <a:r>
              <a:rPr lang="tr-TR" dirty="0"/>
              <a:t>3. </a:t>
            </a:r>
            <a:r>
              <a:rPr lang="tr-TR" dirty="0" err="1"/>
              <a:t>Linguistik</a:t>
            </a:r>
            <a:r>
              <a:rPr lang="tr-TR" dirty="0"/>
              <a:t> anlama bilimlerinin hepsi</a:t>
            </a:r>
          </a:p>
          <a:p>
            <a:r>
              <a:rPr lang="tr-TR" dirty="0"/>
              <a:t>Bu yaklaşımda </a:t>
            </a:r>
            <a:r>
              <a:rPr lang="tr-TR" dirty="0" err="1"/>
              <a:t>hermeneutik</a:t>
            </a:r>
            <a:r>
              <a:rPr lang="tr-TR" dirty="0"/>
              <a:t> sadece kurallar bütünü olarak algılanmasından öteye giderek onu sistematik olarak tutarlı, diyalogların anlaşılmasında gerekli kuralları belirleyen bir bilim olarak görür.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4. Beşeri bilimler/kültür bilimleri/sosyal bilimlerin metodolojik temeli</a:t>
            </a:r>
          </a:p>
          <a:p>
            <a:r>
              <a:rPr lang="tr-TR" dirty="0"/>
              <a:t>5. Varoluş ve varoluşsal anlama fenomenolojisi</a:t>
            </a:r>
          </a:p>
          <a:p>
            <a:r>
              <a:rPr lang="tr-TR" dirty="0"/>
              <a:t>6. İnsanların mit ve sembollerin arkasında yatan manalara ulaşmak amacıyla kullandıkları hatırlanabilir ve kültür karşıtı olan yorumlama sistemleri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217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Hermeneutik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Hermeneutik</dc:title>
  <dc:creator>pc</dc:creator>
  <cp:lastModifiedBy>Pc</cp:lastModifiedBy>
  <cp:revision>3</cp:revision>
  <dcterms:created xsi:type="dcterms:W3CDTF">2018-01-27T18:09:00Z</dcterms:created>
  <dcterms:modified xsi:type="dcterms:W3CDTF">2019-09-01T17:08:59Z</dcterms:modified>
</cp:coreProperties>
</file>