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52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83547AB-9EF0-40F2-8CA8-C8C4023FEA38}" type="datetimeFigureOut">
              <a:rPr lang="tr-TR" smtClean="0"/>
              <a:pPr/>
              <a:t>12.05.2020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15A9CE8-F194-4135-8FF5-8A68E6EE10B3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985450-EBB0-4015-9225-5FEBE7D5E208}" type="datetimeFigureOut">
              <a:rPr lang="tr-TR" smtClean="0"/>
              <a:pPr/>
              <a:t>12.05.2020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7DBDFE-CE8B-44D6-BCC6-01049E57952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985450-EBB0-4015-9225-5FEBE7D5E208}" type="datetimeFigureOut">
              <a:rPr lang="tr-TR" smtClean="0"/>
              <a:pPr/>
              <a:t>12.05.2020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7DBDFE-CE8B-44D6-BCC6-01049E57952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985450-EBB0-4015-9225-5FEBE7D5E208}" type="datetimeFigureOut">
              <a:rPr lang="tr-TR" smtClean="0"/>
              <a:pPr/>
              <a:t>12.05.2020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7DBDFE-CE8B-44D6-BCC6-01049E57952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985450-EBB0-4015-9225-5FEBE7D5E208}" type="datetimeFigureOut">
              <a:rPr lang="tr-TR" smtClean="0"/>
              <a:pPr/>
              <a:t>12.05.2020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7DBDFE-CE8B-44D6-BCC6-01049E57952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985450-EBB0-4015-9225-5FEBE7D5E208}" type="datetimeFigureOut">
              <a:rPr lang="tr-TR" smtClean="0"/>
              <a:pPr/>
              <a:t>12.05.2020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7DBDFE-CE8B-44D6-BCC6-01049E57952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985450-EBB0-4015-9225-5FEBE7D5E208}" type="datetimeFigureOut">
              <a:rPr lang="tr-TR" smtClean="0"/>
              <a:pPr/>
              <a:t>12.05.2020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7DBDFE-CE8B-44D6-BCC6-01049E57952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985450-EBB0-4015-9225-5FEBE7D5E208}" type="datetimeFigureOut">
              <a:rPr lang="tr-TR" smtClean="0"/>
              <a:pPr/>
              <a:t>12.05.2020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7DBDFE-CE8B-44D6-BCC6-01049E57952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985450-EBB0-4015-9225-5FEBE7D5E208}" type="datetimeFigureOut">
              <a:rPr lang="tr-TR" smtClean="0"/>
              <a:pPr/>
              <a:t>12.05.2020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7DBDFE-CE8B-44D6-BCC6-01049E57952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985450-EBB0-4015-9225-5FEBE7D5E208}" type="datetimeFigureOut">
              <a:rPr lang="tr-TR" smtClean="0"/>
              <a:pPr/>
              <a:t>12.05.2020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7DBDFE-CE8B-44D6-BCC6-01049E57952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985450-EBB0-4015-9225-5FEBE7D5E208}" type="datetimeFigureOut">
              <a:rPr lang="tr-TR" smtClean="0"/>
              <a:pPr/>
              <a:t>12.05.2020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7DBDFE-CE8B-44D6-BCC6-01049E57952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985450-EBB0-4015-9225-5FEBE7D5E208}" type="datetimeFigureOut">
              <a:rPr lang="tr-TR" smtClean="0"/>
              <a:pPr/>
              <a:t>12.05.2020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7DBDFE-CE8B-44D6-BCC6-01049E57952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985450-EBB0-4015-9225-5FEBE7D5E208}" type="datetimeFigureOut">
              <a:rPr lang="tr-TR" smtClean="0"/>
              <a:pPr/>
              <a:t>12.05.2020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7DBDFE-CE8B-44D6-BCC6-01049E579523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Metin kutusu"/>
          <p:cNvSpPr txBox="1"/>
          <p:nvPr/>
        </p:nvSpPr>
        <p:spPr>
          <a:xfrm>
            <a:off x="251520" y="476672"/>
            <a:ext cx="8568952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tr-TR" sz="2400" dirty="0" smtClean="0"/>
              <a:t>WEEK-1 :</a:t>
            </a:r>
            <a:r>
              <a:rPr lang="en-US" sz="2400" dirty="0" smtClean="0"/>
              <a:t>History of Biotechnology, Genetics and Selective Breeding in</a:t>
            </a:r>
            <a:r>
              <a:rPr lang="tr-TR" sz="2400" dirty="0" smtClean="0"/>
              <a:t> </a:t>
            </a:r>
            <a:r>
              <a:rPr lang="tr-TR" sz="2400" dirty="0" err="1" smtClean="0"/>
              <a:t>Aquaculture</a:t>
            </a:r>
            <a:r>
              <a:rPr lang="tr-TR" sz="2400" dirty="0" smtClean="0"/>
              <a:t> </a:t>
            </a:r>
            <a:r>
              <a:rPr lang="tr-TR" sz="2400" dirty="0" err="1" smtClean="0"/>
              <a:t>and</a:t>
            </a:r>
            <a:r>
              <a:rPr lang="tr-TR" sz="2400" dirty="0" smtClean="0"/>
              <a:t> </a:t>
            </a:r>
            <a:r>
              <a:rPr lang="tr-TR" sz="2400" dirty="0" err="1" smtClean="0"/>
              <a:t>Fisheries</a:t>
            </a:r>
            <a:endParaRPr lang="tr-TR" sz="2400" dirty="0" smtClean="0"/>
          </a:p>
          <a:p>
            <a:pPr algn="just"/>
            <a:endParaRPr lang="tr-TR" dirty="0"/>
          </a:p>
        </p:txBody>
      </p:sp>
      <p:sp>
        <p:nvSpPr>
          <p:cNvPr id="7" name="6 Metin kutusu"/>
          <p:cNvSpPr txBox="1"/>
          <p:nvPr/>
        </p:nvSpPr>
        <p:spPr>
          <a:xfrm>
            <a:off x="251520" y="2276872"/>
            <a:ext cx="8712968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buFont typeface="Arial" pitchFamily="34" charset="0"/>
              <a:buChar char="•"/>
            </a:pPr>
            <a:r>
              <a:rPr lang="tr-TR" dirty="0" smtClean="0"/>
              <a:t> </a:t>
            </a:r>
            <a:r>
              <a:rPr lang="en-US" sz="2000" dirty="0" smtClean="0"/>
              <a:t>Aquaculture </a:t>
            </a:r>
            <a:r>
              <a:rPr lang="en-US" sz="2000" dirty="0" smtClean="0"/>
              <a:t>is an ancient form of farming</a:t>
            </a:r>
            <a:r>
              <a:rPr lang="tr-TR" sz="2000" dirty="0" smtClean="0"/>
              <a:t> </a:t>
            </a:r>
            <a:r>
              <a:rPr lang="en-US" sz="2000" dirty="0" smtClean="0"/>
              <a:t>dating back 2000 years or more in China</a:t>
            </a:r>
            <a:r>
              <a:rPr lang="tr-TR" sz="2000" dirty="0" smtClean="0"/>
              <a:t> </a:t>
            </a:r>
            <a:r>
              <a:rPr lang="en-US" sz="2000" dirty="0" smtClean="0"/>
              <a:t>and to the Roman Empire (</a:t>
            </a:r>
            <a:r>
              <a:rPr lang="en-US" sz="2000" dirty="0" err="1" smtClean="0"/>
              <a:t>Balon</a:t>
            </a:r>
            <a:r>
              <a:rPr lang="en-US" sz="2000" dirty="0" smtClean="0"/>
              <a:t>, 1995;</a:t>
            </a:r>
            <a:r>
              <a:rPr lang="tr-TR" sz="2000" dirty="0" smtClean="0"/>
              <a:t> </a:t>
            </a:r>
            <a:r>
              <a:rPr lang="en-US" sz="2000" dirty="0" smtClean="0"/>
              <a:t>Dunham et al., 2001</a:t>
            </a:r>
            <a:r>
              <a:rPr lang="en-US" sz="2000" dirty="0" smtClean="0"/>
              <a:t>). However, only in </a:t>
            </a:r>
            <a:r>
              <a:rPr lang="en-US" sz="2000" dirty="0" smtClean="0"/>
              <a:t>the</a:t>
            </a:r>
            <a:r>
              <a:rPr lang="tr-TR" sz="2000" dirty="0" smtClean="0"/>
              <a:t> </a:t>
            </a:r>
            <a:r>
              <a:rPr lang="en-US" sz="2000" dirty="0" smtClean="0"/>
              <a:t>last </a:t>
            </a:r>
            <a:r>
              <a:rPr lang="en-US" sz="2000" dirty="0" smtClean="0"/>
              <a:t>few decades has aquaculture grown </a:t>
            </a:r>
            <a:r>
              <a:rPr lang="en-US" sz="2000" dirty="0" smtClean="0"/>
              <a:t>into</a:t>
            </a:r>
            <a:r>
              <a:rPr lang="tr-TR" sz="2000" dirty="0" smtClean="0"/>
              <a:t> </a:t>
            </a:r>
            <a:r>
              <a:rPr lang="en-US" sz="2000" dirty="0" smtClean="0"/>
              <a:t>a </a:t>
            </a:r>
            <a:r>
              <a:rPr lang="en-US" sz="2000" dirty="0" smtClean="0"/>
              <a:t>global practice resulting in </a:t>
            </a:r>
            <a:r>
              <a:rPr lang="en-US" sz="2000" dirty="0" smtClean="0"/>
              <a:t>tremendous</a:t>
            </a:r>
            <a:r>
              <a:rPr lang="tr-TR" sz="2000" dirty="0" smtClean="0"/>
              <a:t> </a:t>
            </a:r>
            <a:r>
              <a:rPr lang="en-US" sz="2000" dirty="0" smtClean="0"/>
              <a:t>worldwide production</a:t>
            </a:r>
            <a:r>
              <a:rPr lang="tr-TR" sz="2000" dirty="0" smtClean="0"/>
              <a:t>.</a:t>
            </a:r>
          </a:p>
          <a:p>
            <a:pPr algn="just">
              <a:buFont typeface="Arial" pitchFamily="34" charset="0"/>
              <a:buChar char="•"/>
            </a:pPr>
            <a:r>
              <a:rPr lang="tr-TR" sz="2000" dirty="0" smtClean="0"/>
              <a:t> </a:t>
            </a:r>
            <a:r>
              <a:rPr lang="en-US" sz="2000" dirty="0" smtClean="0"/>
              <a:t>Aquaculture </a:t>
            </a:r>
            <a:r>
              <a:rPr lang="en-US" sz="2000" dirty="0" smtClean="0"/>
              <a:t>production has enlarged dramatically since the early 1980s, and will become increasingly important as demand for fish products </a:t>
            </a:r>
            <a:r>
              <a:rPr lang="en-US" sz="2000" dirty="0" smtClean="0"/>
              <a:t>increases</a:t>
            </a:r>
            <a:r>
              <a:rPr lang="tr-TR" sz="2000" dirty="0" smtClean="0"/>
              <a:t>.</a:t>
            </a:r>
            <a:endParaRPr lang="tr-TR" sz="2000" dirty="0" smtClean="0"/>
          </a:p>
          <a:p>
            <a:pPr algn="just">
              <a:buFont typeface="Arial" pitchFamily="34" charset="0"/>
              <a:buChar char="•"/>
            </a:pPr>
            <a:r>
              <a:rPr lang="tr-TR" sz="2000" dirty="0" smtClean="0"/>
              <a:t> </a:t>
            </a:r>
            <a:r>
              <a:rPr lang="tr-TR" sz="2000" dirty="0" err="1" smtClean="0"/>
              <a:t>Aquaculture</a:t>
            </a:r>
            <a:r>
              <a:rPr lang="tr-TR" sz="2000" dirty="0" smtClean="0"/>
              <a:t> </a:t>
            </a:r>
            <a:r>
              <a:rPr lang="en-US" sz="2000" dirty="0" smtClean="0"/>
              <a:t>now accounts for 50% of global fish consumption</a:t>
            </a:r>
            <a:r>
              <a:rPr lang="tr-TR" sz="2000" dirty="0" smtClean="0"/>
              <a:t> </a:t>
            </a:r>
            <a:r>
              <a:rPr lang="en-US" sz="2000" dirty="0" smtClean="0"/>
              <a:t>(FAO, 2009). </a:t>
            </a:r>
            <a:endParaRPr lang="tr-TR" sz="2000" dirty="0" smtClean="0"/>
          </a:p>
          <a:p>
            <a:pPr algn="just">
              <a:buFont typeface="Arial" pitchFamily="34" charset="0"/>
              <a:buChar char="•"/>
            </a:pPr>
            <a:r>
              <a:rPr lang="tr-TR" sz="2000" dirty="0" smtClean="0"/>
              <a:t> </a:t>
            </a:r>
            <a:r>
              <a:rPr lang="en-US" sz="2000" dirty="0" smtClean="0"/>
              <a:t>With increased demand for </a:t>
            </a:r>
            <a:r>
              <a:rPr lang="en-US" sz="2000" dirty="0" smtClean="0"/>
              <a:t>aqua</a:t>
            </a:r>
            <a:r>
              <a:rPr lang="tr-TR" sz="2000" dirty="0" smtClean="0"/>
              <a:t>c</a:t>
            </a:r>
            <a:r>
              <a:rPr lang="en-US" sz="2000" dirty="0" err="1" smtClean="0"/>
              <a:t>ultured</a:t>
            </a:r>
            <a:r>
              <a:rPr lang="tr-TR" sz="2000" dirty="0" smtClean="0"/>
              <a:t> </a:t>
            </a:r>
            <a:r>
              <a:rPr lang="en-US" sz="2000" dirty="0" smtClean="0"/>
              <a:t>foods has come a need for</a:t>
            </a:r>
            <a:r>
              <a:rPr lang="tr-TR" sz="2000" dirty="0" smtClean="0"/>
              <a:t> </a:t>
            </a:r>
            <a:r>
              <a:rPr lang="en-US" sz="2000" dirty="0" smtClean="0"/>
              <a:t>more efficient production systems. </a:t>
            </a:r>
            <a:endParaRPr lang="tr-TR" sz="2000" i="1" dirty="0" smtClean="0"/>
          </a:p>
          <a:p>
            <a:pPr algn="just">
              <a:buFont typeface="Arial" pitchFamily="34" charset="0"/>
              <a:buChar char="•"/>
            </a:pPr>
            <a:r>
              <a:rPr lang="tr-TR" sz="2000" dirty="0" smtClean="0"/>
              <a:t> </a:t>
            </a:r>
            <a:r>
              <a:rPr lang="en-US" sz="2000" dirty="0" smtClean="0"/>
              <a:t>Genetics </a:t>
            </a:r>
            <a:r>
              <a:rPr lang="en-US" sz="2000" dirty="0" smtClean="0"/>
              <a:t>can greatly contribute to production</a:t>
            </a:r>
            <a:r>
              <a:rPr lang="tr-TR" sz="2000" dirty="0" smtClean="0"/>
              <a:t> </a:t>
            </a:r>
            <a:r>
              <a:rPr lang="en-US" sz="2000" dirty="0" smtClean="0"/>
              <a:t>efficiency, enhancing production and</a:t>
            </a:r>
            <a:r>
              <a:rPr lang="tr-TR" sz="2000" dirty="0" smtClean="0"/>
              <a:t> </a:t>
            </a:r>
            <a:r>
              <a:rPr lang="tr-TR" sz="2000" dirty="0" err="1" smtClean="0"/>
              <a:t>increasing</a:t>
            </a:r>
            <a:r>
              <a:rPr lang="tr-TR" sz="2000" dirty="0" smtClean="0"/>
              <a:t> </a:t>
            </a:r>
            <a:r>
              <a:rPr lang="tr-TR" sz="2000" dirty="0" err="1" smtClean="0"/>
              <a:t>sustainability</a:t>
            </a:r>
            <a:r>
              <a:rPr lang="tr-TR" sz="2000" dirty="0" smtClean="0"/>
              <a:t>.  </a:t>
            </a:r>
            <a:endParaRPr lang="tr-TR" sz="2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52</TotalTime>
  <Words>140</Words>
  <Application>Microsoft Office PowerPoint</Application>
  <PresentationFormat>Ekran Gösterisi (4:3)</PresentationFormat>
  <Paragraphs>6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</vt:i4>
      </vt:variant>
    </vt:vector>
  </HeadingPairs>
  <TitlesOfParts>
    <vt:vector size="2" baseType="lpstr">
      <vt:lpstr>Ofis Teması</vt:lpstr>
      <vt:lpstr>Slayt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Aquaculture and Fisheries Biotechnology</dc:title>
  <dc:creator>Toshiba</dc:creator>
  <cp:lastModifiedBy>Toshiba</cp:lastModifiedBy>
  <cp:revision>5</cp:revision>
  <dcterms:created xsi:type="dcterms:W3CDTF">2020-05-11T11:41:25Z</dcterms:created>
  <dcterms:modified xsi:type="dcterms:W3CDTF">2020-05-12T06:00:40Z</dcterms:modified>
</cp:coreProperties>
</file>